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3.xml" ContentType="application/vnd.openxmlformats-officedocument.theme+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theme/themeOverride1.xml" ContentType="application/vnd.openxmlformats-officedocument.themeOverride+xml"/>
  <Override PartName="/ppt/notesSlides/notesSlide1.xml" ContentType="application/vnd.openxmlformats-officedocument.presentationml.notesSlide+xml"/>
  <Override PartName="/ppt/theme/themeOverride2.xml" ContentType="application/vnd.openxmlformats-officedocument.themeOverr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5"/>
    <p:sldMasterId id="2147483719" r:id="rId6"/>
    <p:sldMasterId id="2147483731" r:id="rId7"/>
    <p:sldMasterId id="2147483755" r:id="rId8"/>
  </p:sldMasterIdLst>
  <p:notesMasterIdLst>
    <p:notesMasterId r:id="rId17"/>
  </p:notesMasterIdLst>
  <p:handoutMasterIdLst>
    <p:handoutMasterId r:id="rId18"/>
  </p:handoutMasterIdLst>
  <p:sldIdLst>
    <p:sldId id="297" r:id="rId9"/>
    <p:sldId id="358" r:id="rId10"/>
    <p:sldId id="378" r:id="rId11"/>
    <p:sldId id="373" r:id="rId12"/>
    <p:sldId id="389" r:id="rId13"/>
    <p:sldId id="390" r:id="rId14"/>
    <p:sldId id="374" r:id="rId15"/>
    <p:sldId id="882" r:id="rId16"/>
  </p:sldIdLst>
  <p:sldSz cx="9906000" cy="6858000" type="A4"/>
  <p:notesSz cx="7099300" cy="10234613"/>
  <p:defaultTextStyle>
    <a:defPPr>
      <a:defRPr lang="de-DE"/>
    </a:defPPr>
    <a:lvl1pPr algn="l" rtl="0" fontAlgn="base">
      <a:spcBef>
        <a:spcPct val="0"/>
      </a:spcBef>
      <a:spcAft>
        <a:spcPct val="0"/>
      </a:spcAft>
      <a:defRPr sz="2400" kern="1200">
        <a:solidFill>
          <a:schemeClr val="tx1"/>
        </a:solidFill>
        <a:latin typeface="Arial" charset="0"/>
        <a:ea typeface="+mn-ea"/>
        <a:cs typeface="Arial" charset="0"/>
      </a:defRPr>
    </a:lvl1pPr>
    <a:lvl2pPr marL="457200" algn="l" rtl="0" fontAlgn="base">
      <a:spcBef>
        <a:spcPct val="0"/>
      </a:spcBef>
      <a:spcAft>
        <a:spcPct val="0"/>
      </a:spcAft>
      <a:defRPr sz="2400" kern="1200">
        <a:solidFill>
          <a:schemeClr val="tx1"/>
        </a:solidFill>
        <a:latin typeface="Arial" charset="0"/>
        <a:ea typeface="+mn-ea"/>
        <a:cs typeface="Arial" charset="0"/>
      </a:defRPr>
    </a:lvl2pPr>
    <a:lvl3pPr marL="914400" algn="l" rtl="0" fontAlgn="base">
      <a:spcBef>
        <a:spcPct val="0"/>
      </a:spcBef>
      <a:spcAft>
        <a:spcPct val="0"/>
      </a:spcAft>
      <a:defRPr sz="2400" kern="1200">
        <a:solidFill>
          <a:schemeClr val="tx1"/>
        </a:solidFill>
        <a:latin typeface="Arial" charset="0"/>
        <a:ea typeface="+mn-ea"/>
        <a:cs typeface="Arial" charset="0"/>
      </a:defRPr>
    </a:lvl3pPr>
    <a:lvl4pPr marL="1371600" algn="l" rtl="0" fontAlgn="base">
      <a:spcBef>
        <a:spcPct val="0"/>
      </a:spcBef>
      <a:spcAft>
        <a:spcPct val="0"/>
      </a:spcAft>
      <a:defRPr sz="2400" kern="1200">
        <a:solidFill>
          <a:schemeClr val="tx1"/>
        </a:solidFill>
        <a:latin typeface="Arial" charset="0"/>
        <a:ea typeface="+mn-ea"/>
        <a:cs typeface="Arial" charset="0"/>
      </a:defRPr>
    </a:lvl4pPr>
    <a:lvl5pPr marL="1828800" algn="l" rtl="0" fontAlgn="base">
      <a:spcBef>
        <a:spcPct val="0"/>
      </a:spcBef>
      <a:spcAft>
        <a:spcPct val="0"/>
      </a:spcAft>
      <a:defRPr sz="2400" kern="1200">
        <a:solidFill>
          <a:schemeClr val="tx1"/>
        </a:solidFill>
        <a:latin typeface="Arial" charset="0"/>
        <a:ea typeface="+mn-ea"/>
        <a:cs typeface="Arial" charset="0"/>
      </a:defRPr>
    </a:lvl5pPr>
    <a:lvl6pPr marL="2286000" algn="l" defTabSz="914400" rtl="0" eaLnBrk="1" latinLnBrk="0" hangingPunct="1">
      <a:defRPr sz="2400" kern="1200">
        <a:solidFill>
          <a:schemeClr val="tx1"/>
        </a:solidFill>
        <a:latin typeface="Arial" charset="0"/>
        <a:ea typeface="+mn-ea"/>
        <a:cs typeface="Arial" charset="0"/>
      </a:defRPr>
    </a:lvl6pPr>
    <a:lvl7pPr marL="2743200" algn="l" defTabSz="914400" rtl="0" eaLnBrk="1" latinLnBrk="0" hangingPunct="1">
      <a:defRPr sz="2400" kern="1200">
        <a:solidFill>
          <a:schemeClr val="tx1"/>
        </a:solidFill>
        <a:latin typeface="Arial" charset="0"/>
        <a:ea typeface="+mn-ea"/>
        <a:cs typeface="Arial" charset="0"/>
      </a:defRPr>
    </a:lvl7pPr>
    <a:lvl8pPr marL="3200400" algn="l" defTabSz="914400" rtl="0" eaLnBrk="1" latinLnBrk="0" hangingPunct="1">
      <a:defRPr sz="2400" kern="1200">
        <a:solidFill>
          <a:schemeClr val="tx1"/>
        </a:solidFill>
        <a:latin typeface="Arial" charset="0"/>
        <a:ea typeface="+mn-ea"/>
        <a:cs typeface="Arial" charset="0"/>
      </a:defRPr>
    </a:lvl8pPr>
    <a:lvl9pPr marL="3657600" algn="l" defTabSz="914400" rtl="0" eaLnBrk="1" latinLnBrk="0" hangingPunct="1">
      <a:defRPr sz="2400" kern="1200">
        <a:solidFill>
          <a:schemeClr val="tx1"/>
        </a:solidFill>
        <a:latin typeface="Arial" charset="0"/>
        <a:ea typeface="+mn-ea"/>
        <a:cs typeface="Arial" charset="0"/>
      </a:defRPr>
    </a:lvl9pPr>
  </p:defaultTextStyle>
  <p:extLst>
    <p:ext uri="{EFAFB233-063F-42B5-8137-9DF3F51BA10A}">
      <p15:sldGuideLst xmlns:p15="http://schemas.microsoft.com/office/powerpoint/2012/main">
        <p15:guide id="1" orient="horz" pos="783">
          <p15:clr>
            <a:srgbClr val="A4A3A4"/>
          </p15:clr>
        </p15:guide>
        <p15:guide id="2" orient="horz" pos="2922">
          <p15:clr>
            <a:srgbClr val="A4A3A4"/>
          </p15:clr>
        </p15:guide>
        <p15:guide id="3" orient="horz" pos="3756">
          <p15:clr>
            <a:srgbClr val="A4A3A4"/>
          </p15:clr>
        </p15:guide>
        <p15:guide id="4" orient="horz" pos="459">
          <p15:clr>
            <a:srgbClr val="A4A3A4"/>
          </p15:clr>
        </p15:guide>
        <p15:guide id="5" orient="horz" pos="165">
          <p15:clr>
            <a:srgbClr val="A4A3A4"/>
          </p15:clr>
        </p15:guide>
        <p15:guide id="6" orient="horz" pos="4170">
          <p15:clr>
            <a:srgbClr val="A4A3A4"/>
          </p15:clr>
        </p15:guide>
        <p15:guide id="7" pos="462">
          <p15:clr>
            <a:srgbClr val="A4A3A4"/>
          </p15:clr>
        </p15:guide>
        <p15:guide id="8" pos="6028">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icrosoft Office User" initials="MOU" lastIdx="15" clrIdx="0">
    <p:extLst>
      <p:ext uri="{19B8F6BF-5375-455C-9EA6-DF929625EA0E}">
        <p15:presenceInfo xmlns:p15="http://schemas.microsoft.com/office/powerpoint/2012/main" userId="Microsoft Office User" providerId="None"/>
      </p:ext>
    </p:extLst>
  </p:cmAuthor>
  <p:cmAuthor id="2" name="Gust, Birgit" initials="GB" lastIdx="18" clrIdx="1">
    <p:extLst>
      <p:ext uri="{19B8F6BF-5375-455C-9EA6-DF929625EA0E}">
        <p15:presenceInfo xmlns:p15="http://schemas.microsoft.com/office/powerpoint/2012/main" userId="Gust, Birgit"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browse/>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FD0CA"/>
    <a:srgbClr val="989CA2"/>
    <a:srgbClr val="B0C831"/>
    <a:srgbClr val="5FBBBA"/>
    <a:srgbClr val="606060"/>
    <a:srgbClr val="98CACA"/>
    <a:srgbClr val="B1D0C4"/>
    <a:srgbClr val="017C8E"/>
    <a:srgbClr val="95B7B3"/>
    <a:srgbClr val="99C9C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A35C99D8-E133-46CA-8E07-00FE68CA4798}" v="8" dt="2026-05-11T09:24:36.605"/>
  </p1510:revLst>
</p1510:revInfo>
</file>

<file path=ppt/tableStyles.xml><?xml version="1.0" encoding="utf-8"?>
<a:tblStyleLst xmlns:a="http://schemas.openxmlformats.org/drawingml/2006/main" def="{5C22544A-7EE6-4342-B048-85BDC9FD1C3A}">
  <a:tblStyle styleId="{BC89EF96-8CEA-46FF-86C4-4CE0E7609802}" styleName="Helle Formatvorlage 3 - Akz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7660" autoAdjust="0"/>
    <p:restoredTop sz="77614" autoAdjust="0"/>
  </p:normalViewPr>
  <p:slideViewPr>
    <p:cSldViewPr snapToGrid="0">
      <p:cViewPr varScale="1">
        <p:scale>
          <a:sx n="82" d="100"/>
          <a:sy n="82" d="100"/>
        </p:scale>
        <p:origin x="1186" y="72"/>
      </p:cViewPr>
      <p:guideLst>
        <p:guide orient="horz" pos="783"/>
        <p:guide orient="horz" pos="2922"/>
        <p:guide orient="horz" pos="3756"/>
        <p:guide orient="horz" pos="459"/>
        <p:guide orient="horz" pos="165"/>
        <p:guide orient="horz" pos="4170"/>
        <p:guide pos="462"/>
        <p:guide pos="6028"/>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snapToGrid="0">
      <p:cViewPr varScale="1">
        <p:scale>
          <a:sx n="78" d="100"/>
          <a:sy n="78" d="100"/>
        </p:scale>
        <p:origin x="3240" y="12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4.xml"/><Relationship Id="rId13" Type="http://schemas.openxmlformats.org/officeDocument/2006/relationships/slide" Target="slides/slide5.xml"/><Relationship Id="rId18" Type="http://schemas.openxmlformats.org/officeDocument/2006/relationships/handoutMaster" Target="handoutMasters/handoutMaster1.xml"/><Relationship Id="rId3" Type="http://schemas.openxmlformats.org/officeDocument/2006/relationships/customXml" Target="../customXml/item3.xml"/><Relationship Id="rId21" Type="http://schemas.openxmlformats.org/officeDocument/2006/relationships/viewProps" Target="viewProps.xml"/><Relationship Id="rId7" Type="http://schemas.openxmlformats.org/officeDocument/2006/relationships/slideMaster" Target="slideMasters/slideMaster3.xml"/><Relationship Id="rId12" Type="http://schemas.openxmlformats.org/officeDocument/2006/relationships/slide" Target="slides/slide4.xml"/><Relationship Id="rId17" Type="http://schemas.openxmlformats.org/officeDocument/2006/relationships/notesMaster" Target="notesMasters/notesMaster1.xml"/><Relationship Id="rId25" Type="http://schemas.microsoft.com/office/2015/10/relationships/revisionInfo" Target="revisionInfo.xml"/><Relationship Id="rId2" Type="http://schemas.openxmlformats.org/officeDocument/2006/relationships/customXml" Target="../customXml/item2.xml"/><Relationship Id="rId16" Type="http://schemas.openxmlformats.org/officeDocument/2006/relationships/slide" Target="slides/slide8.xml"/><Relationship Id="rId20"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Master" Target="slideMasters/slideMaster2.xml"/><Relationship Id="rId11" Type="http://schemas.openxmlformats.org/officeDocument/2006/relationships/slide" Target="slides/slide3.xml"/><Relationship Id="rId24" Type="http://schemas.microsoft.com/office/2016/11/relationships/changesInfo" Target="changesInfos/changesInfo1.xml"/><Relationship Id="rId5" Type="http://schemas.openxmlformats.org/officeDocument/2006/relationships/slideMaster" Target="slideMasters/slideMaster1.xml"/><Relationship Id="rId15" Type="http://schemas.openxmlformats.org/officeDocument/2006/relationships/slide" Target="slides/slide7.xml"/><Relationship Id="rId23" Type="http://schemas.openxmlformats.org/officeDocument/2006/relationships/tableStyles" Target="tableStyles.xml"/><Relationship Id="rId10" Type="http://schemas.openxmlformats.org/officeDocument/2006/relationships/slide" Target="slides/slide2.xml"/><Relationship Id="rId19" Type="http://schemas.openxmlformats.org/officeDocument/2006/relationships/commentAuthors" Target="commentAuthors.xml"/><Relationship Id="rId4" Type="http://schemas.openxmlformats.org/officeDocument/2006/relationships/customXml" Target="../customXml/item4.xml"/><Relationship Id="rId9" Type="http://schemas.openxmlformats.org/officeDocument/2006/relationships/slide" Target="slides/slide1.xml"/><Relationship Id="rId14" Type="http://schemas.openxmlformats.org/officeDocument/2006/relationships/slide" Target="slides/slide6.xml"/><Relationship Id="rId22"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Cristina Faraco Blanco" userId="a8f7b733-1528-478a-9bd0-4eb91e4ce0c3" providerId="ADAL" clId="{70BD0CE6-E716-4543-A034-82F6D15F5F29}"/>
    <pc:docChg chg="custSel addSld delSld modSld">
      <pc:chgData name="Cristina Faraco Blanco" userId="a8f7b733-1528-478a-9bd0-4eb91e4ce0c3" providerId="ADAL" clId="{70BD0CE6-E716-4543-A034-82F6D15F5F29}" dt="2026-05-11T09:25:12.105" v="25" actId="47"/>
      <pc:docMkLst>
        <pc:docMk/>
      </pc:docMkLst>
      <pc:sldChg chg="modSp">
        <pc:chgData name="Cristina Faraco Blanco" userId="a8f7b733-1528-478a-9bd0-4eb91e4ce0c3" providerId="ADAL" clId="{70BD0CE6-E716-4543-A034-82F6D15F5F29}" dt="2026-05-11T09:24:36.605" v="24" actId="1076"/>
        <pc:sldMkLst>
          <pc:docMk/>
          <pc:sldMk cId="0" sldId="297"/>
        </pc:sldMkLst>
        <pc:spChg chg="mod">
          <ac:chgData name="Cristina Faraco Blanco" userId="a8f7b733-1528-478a-9bd0-4eb91e4ce0c3" providerId="ADAL" clId="{70BD0CE6-E716-4543-A034-82F6D15F5F29}" dt="2026-05-11T09:24:36.605" v="24" actId="1076"/>
          <ac:spMkLst>
            <pc:docMk/>
            <pc:sldMk cId="0" sldId="297"/>
            <ac:spMk id="12" creationId="{00000000-0000-0000-0000-000000000000}"/>
          </ac:spMkLst>
        </pc:spChg>
      </pc:sldChg>
      <pc:sldChg chg="addSp delSp modSp add del mod">
        <pc:chgData name="Cristina Faraco Blanco" userId="a8f7b733-1528-478a-9bd0-4eb91e4ce0c3" providerId="ADAL" clId="{70BD0CE6-E716-4543-A034-82F6D15F5F29}" dt="2026-05-11T09:25:12.105" v="25" actId="47"/>
        <pc:sldMkLst>
          <pc:docMk/>
          <pc:sldMk cId="0" sldId="850"/>
        </pc:sldMkLst>
      </pc:sldChg>
      <pc:sldChg chg="addSp modSp mod">
        <pc:chgData name="Cristina Faraco Blanco" userId="a8f7b733-1528-478a-9bd0-4eb91e4ce0c3" providerId="ADAL" clId="{70BD0CE6-E716-4543-A034-82F6D15F5F29}" dt="2026-05-08T14:28:01.926" v="22" actId="1076"/>
        <pc:sldMkLst>
          <pc:docMk/>
          <pc:sldMk cId="0" sldId="882"/>
        </pc:sldMkLst>
        <pc:picChg chg="add mod">
          <ac:chgData name="Cristina Faraco Blanco" userId="a8f7b733-1528-478a-9bd0-4eb91e4ce0c3" providerId="ADAL" clId="{70BD0CE6-E716-4543-A034-82F6D15F5F29}" dt="2026-05-08T14:27:26.937" v="20" actId="1076"/>
          <ac:picMkLst>
            <pc:docMk/>
            <pc:sldMk cId="0" sldId="882"/>
            <ac:picMk id="2" creationId="{FFD967C8-753F-1CD3-9ABB-D4097FF168DC}"/>
          </ac:picMkLst>
        </pc:picChg>
        <pc:picChg chg="add mod">
          <ac:chgData name="Cristina Faraco Blanco" userId="a8f7b733-1528-478a-9bd0-4eb91e4ce0c3" providerId="ADAL" clId="{70BD0CE6-E716-4543-A034-82F6D15F5F29}" dt="2026-05-08T14:28:01.926" v="22" actId="1076"/>
          <ac:picMkLst>
            <pc:docMk/>
            <pc:sldMk cId="0" sldId="882"/>
            <ac:picMk id="5" creationId="{7F2257AA-9635-A692-E2D5-6F9CD53A0C3F}"/>
          </ac:picMkLst>
        </pc:picChg>
      </pc:sldChg>
      <pc:sldMasterChg chg="delSldLayout">
        <pc:chgData name="Cristina Faraco Blanco" userId="a8f7b733-1528-478a-9bd0-4eb91e4ce0c3" providerId="ADAL" clId="{70BD0CE6-E716-4543-A034-82F6D15F5F29}" dt="2026-05-11T09:25:12.105" v="25" actId="47"/>
        <pc:sldMasterMkLst>
          <pc:docMk/>
          <pc:sldMasterMk cId="0" sldId="2147483684"/>
        </pc:sldMasterMkLst>
        <pc:sldLayoutChg chg="del">
          <pc:chgData name="Cristina Faraco Blanco" userId="a8f7b733-1528-478a-9bd0-4eb91e4ce0c3" providerId="ADAL" clId="{70BD0CE6-E716-4543-A034-82F6D15F5F29}" dt="2026-05-11T09:25:12.105" v="25" actId="47"/>
          <pc:sldLayoutMkLst>
            <pc:docMk/>
            <pc:sldMasterMk cId="0" sldId="2147483684"/>
            <pc:sldLayoutMk cId="857125375" sldId="2147483761"/>
          </pc:sldLayoutMkLst>
        </pc:sldLayoutChg>
      </pc:sldMaster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42" name="Rectangle 2"/>
          <p:cNvSpPr>
            <a:spLocks noGrp="1" noChangeArrowheads="1"/>
          </p:cNvSpPr>
          <p:nvPr>
            <p:ph type="hdr" sz="quarter"/>
          </p:nvPr>
        </p:nvSpPr>
        <p:spPr bwMode="auto">
          <a:xfrm>
            <a:off x="0" y="1"/>
            <a:ext cx="3077914" cy="5100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89401" tIns="44700" rIns="89401" bIns="44700" numCol="1" anchor="t" anchorCtr="0" compatLnSpc="1">
            <a:prstTxWarp prst="textNoShape">
              <a:avLst/>
            </a:prstTxWarp>
          </a:bodyPr>
          <a:lstStyle>
            <a:lvl1pPr defTabSz="894872">
              <a:defRPr sz="1200">
                <a:cs typeface="+mn-cs"/>
              </a:defRPr>
            </a:lvl1pPr>
          </a:lstStyle>
          <a:p>
            <a:pPr>
              <a:defRPr/>
            </a:pPr>
            <a:endParaRPr lang="de-DE"/>
          </a:p>
        </p:txBody>
      </p:sp>
      <p:sp>
        <p:nvSpPr>
          <p:cNvPr id="10243" name="Rectangle 3"/>
          <p:cNvSpPr>
            <a:spLocks noGrp="1" noChangeArrowheads="1"/>
          </p:cNvSpPr>
          <p:nvPr>
            <p:ph type="dt" sz="quarter" idx="1"/>
          </p:nvPr>
        </p:nvSpPr>
        <p:spPr bwMode="auto">
          <a:xfrm>
            <a:off x="4021387" y="1"/>
            <a:ext cx="3076253" cy="5100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89401" tIns="44700" rIns="89401" bIns="44700" numCol="1" anchor="t" anchorCtr="0" compatLnSpc="1">
            <a:prstTxWarp prst="textNoShape">
              <a:avLst/>
            </a:prstTxWarp>
          </a:bodyPr>
          <a:lstStyle>
            <a:lvl1pPr algn="r" defTabSz="894872">
              <a:defRPr sz="1200">
                <a:cs typeface="+mn-cs"/>
              </a:defRPr>
            </a:lvl1pPr>
          </a:lstStyle>
          <a:p>
            <a:pPr>
              <a:defRPr/>
            </a:pPr>
            <a:endParaRPr lang="de-DE"/>
          </a:p>
        </p:txBody>
      </p:sp>
      <p:sp>
        <p:nvSpPr>
          <p:cNvPr id="10244" name="Rectangle 4"/>
          <p:cNvSpPr>
            <a:spLocks noGrp="1" noChangeArrowheads="1"/>
          </p:cNvSpPr>
          <p:nvPr>
            <p:ph type="ftr" sz="quarter" idx="2"/>
          </p:nvPr>
        </p:nvSpPr>
        <p:spPr bwMode="auto">
          <a:xfrm>
            <a:off x="0" y="9722883"/>
            <a:ext cx="3077914" cy="5100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89401" tIns="44700" rIns="89401" bIns="44700" numCol="1" anchor="b" anchorCtr="0" compatLnSpc="1">
            <a:prstTxWarp prst="textNoShape">
              <a:avLst/>
            </a:prstTxWarp>
          </a:bodyPr>
          <a:lstStyle>
            <a:lvl1pPr defTabSz="894872">
              <a:defRPr sz="1200">
                <a:cs typeface="+mn-cs"/>
              </a:defRPr>
            </a:lvl1pPr>
          </a:lstStyle>
          <a:p>
            <a:pPr>
              <a:defRPr/>
            </a:pPr>
            <a:endParaRPr lang="de-DE"/>
          </a:p>
        </p:txBody>
      </p:sp>
      <p:sp>
        <p:nvSpPr>
          <p:cNvPr id="10245" name="Rectangle 5"/>
          <p:cNvSpPr>
            <a:spLocks noGrp="1" noChangeArrowheads="1"/>
          </p:cNvSpPr>
          <p:nvPr>
            <p:ph type="sldNum" sz="quarter" idx="3"/>
          </p:nvPr>
        </p:nvSpPr>
        <p:spPr bwMode="auto">
          <a:xfrm>
            <a:off x="4021387" y="9722883"/>
            <a:ext cx="3076253" cy="5100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89401" tIns="44700" rIns="89401" bIns="44700" numCol="1" anchor="b" anchorCtr="0" compatLnSpc="1">
            <a:prstTxWarp prst="textNoShape">
              <a:avLst/>
            </a:prstTxWarp>
          </a:bodyPr>
          <a:lstStyle>
            <a:lvl1pPr algn="r" defTabSz="894872">
              <a:defRPr sz="1200">
                <a:cs typeface="+mn-cs"/>
              </a:defRPr>
            </a:lvl1pPr>
          </a:lstStyle>
          <a:p>
            <a:pPr>
              <a:defRPr/>
            </a:pPr>
            <a:fld id="{BDF2DA32-46B7-4336-BF6D-52FA0161D1D4}" type="slidenum">
              <a:rPr lang="de-DE"/>
              <a:pPr>
                <a:defRPr/>
              </a:pPr>
              <a:t>‹Nr.›</a:t>
            </a:fld>
            <a:endParaRPr lang="de-DE"/>
          </a:p>
        </p:txBody>
      </p:sp>
    </p:spTree>
    <p:extLst>
      <p:ext uri="{BB962C8B-B14F-4D97-AF65-F5344CB8AC3E}">
        <p14:creationId xmlns:p14="http://schemas.microsoft.com/office/powerpoint/2010/main" val="89688685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9634" name="Rectangle 1026"/>
          <p:cNvSpPr>
            <a:spLocks noGrp="1" noChangeArrowheads="1"/>
          </p:cNvSpPr>
          <p:nvPr>
            <p:ph type="hdr" sz="quarter"/>
          </p:nvPr>
        </p:nvSpPr>
        <p:spPr bwMode="auto">
          <a:xfrm>
            <a:off x="0" y="0"/>
            <a:ext cx="3049676" cy="5445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4751" tIns="47375" rIns="94751" bIns="47375" numCol="1" anchor="t" anchorCtr="0" compatLnSpc="1">
            <a:prstTxWarp prst="textNoShape">
              <a:avLst/>
            </a:prstTxWarp>
          </a:bodyPr>
          <a:lstStyle>
            <a:lvl1pPr>
              <a:defRPr sz="1200">
                <a:cs typeface="+mn-cs"/>
              </a:defRPr>
            </a:lvl1pPr>
          </a:lstStyle>
          <a:p>
            <a:pPr>
              <a:defRPr/>
            </a:pPr>
            <a:endParaRPr lang="de-DE"/>
          </a:p>
        </p:txBody>
      </p:sp>
      <p:sp>
        <p:nvSpPr>
          <p:cNvPr id="69635" name="Rectangle 1027"/>
          <p:cNvSpPr>
            <a:spLocks noGrp="1" noChangeArrowheads="1"/>
          </p:cNvSpPr>
          <p:nvPr>
            <p:ph type="dt" idx="1"/>
          </p:nvPr>
        </p:nvSpPr>
        <p:spPr bwMode="auto">
          <a:xfrm>
            <a:off x="4009759" y="0"/>
            <a:ext cx="3049676" cy="5445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4751" tIns="47375" rIns="94751" bIns="47375" numCol="1" anchor="t" anchorCtr="0" compatLnSpc="1">
            <a:prstTxWarp prst="textNoShape">
              <a:avLst/>
            </a:prstTxWarp>
          </a:bodyPr>
          <a:lstStyle>
            <a:lvl1pPr algn="r">
              <a:defRPr sz="1200">
                <a:cs typeface="+mn-cs"/>
              </a:defRPr>
            </a:lvl1pPr>
          </a:lstStyle>
          <a:p>
            <a:pPr>
              <a:defRPr/>
            </a:pPr>
            <a:endParaRPr lang="de-DE"/>
          </a:p>
        </p:txBody>
      </p:sp>
      <p:sp>
        <p:nvSpPr>
          <p:cNvPr id="25604" name="Rectangle 1028"/>
          <p:cNvSpPr>
            <a:spLocks noGrp="1" noRot="1" noChangeAspect="1" noChangeArrowheads="1" noTextEdit="1"/>
          </p:cNvSpPr>
          <p:nvPr>
            <p:ph type="sldImg" idx="2"/>
          </p:nvPr>
        </p:nvSpPr>
        <p:spPr bwMode="auto">
          <a:xfrm>
            <a:off x="812800" y="779463"/>
            <a:ext cx="5516563" cy="3819525"/>
          </a:xfrm>
          <a:prstGeom prst="rect">
            <a:avLst/>
          </a:prstGeom>
          <a:noFill/>
          <a:ln w="9525">
            <a:solidFill>
              <a:srgbClr val="000000"/>
            </a:solidFill>
            <a:miter lim="800000"/>
            <a:headEnd/>
            <a:tailEnd/>
          </a:ln>
          <a:effectLst/>
        </p:spPr>
      </p:sp>
      <p:sp>
        <p:nvSpPr>
          <p:cNvPr id="69637" name="Rectangle 1029"/>
          <p:cNvSpPr>
            <a:spLocks noGrp="1" noChangeArrowheads="1"/>
          </p:cNvSpPr>
          <p:nvPr>
            <p:ph type="body" sz="quarter" idx="3"/>
          </p:nvPr>
        </p:nvSpPr>
        <p:spPr bwMode="auto">
          <a:xfrm>
            <a:off x="963406" y="4830279"/>
            <a:ext cx="5214016" cy="45990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4751" tIns="47375" rIns="94751" bIns="47375" numCol="1" anchor="t" anchorCtr="0" compatLnSpc="1">
            <a:prstTxWarp prst="textNoShape">
              <a:avLst/>
            </a:prstTxWarp>
          </a:bodyPr>
          <a:lstStyle/>
          <a:p>
            <a:pPr lvl="0"/>
            <a:r>
              <a:rPr lang="de-DE" noProof="0"/>
              <a:t>Klicken Sie, um die Formate des Vorlagentextes zu bearbeiten</a:t>
            </a:r>
          </a:p>
          <a:p>
            <a:pPr lvl="1"/>
            <a:r>
              <a:rPr lang="de-DE" noProof="0"/>
              <a:t>Zweite Ebene</a:t>
            </a:r>
          </a:p>
          <a:p>
            <a:pPr lvl="2"/>
            <a:r>
              <a:rPr lang="de-DE" noProof="0"/>
              <a:t>Dritte Ebene</a:t>
            </a:r>
          </a:p>
          <a:p>
            <a:pPr lvl="3"/>
            <a:r>
              <a:rPr lang="de-DE" noProof="0"/>
              <a:t>Vierte Ebene</a:t>
            </a:r>
          </a:p>
          <a:p>
            <a:pPr lvl="4"/>
            <a:r>
              <a:rPr lang="de-DE" noProof="0"/>
              <a:t>Fünfte Ebene</a:t>
            </a:r>
          </a:p>
        </p:txBody>
      </p:sp>
      <p:sp>
        <p:nvSpPr>
          <p:cNvPr id="69638" name="Rectangle 1030"/>
          <p:cNvSpPr>
            <a:spLocks noGrp="1" noChangeArrowheads="1"/>
          </p:cNvSpPr>
          <p:nvPr>
            <p:ph type="ftr" sz="quarter" idx="4"/>
          </p:nvPr>
        </p:nvSpPr>
        <p:spPr bwMode="auto">
          <a:xfrm>
            <a:off x="0" y="9740925"/>
            <a:ext cx="3049676" cy="46744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4751" tIns="47375" rIns="94751" bIns="47375" numCol="1" anchor="b" anchorCtr="0" compatLnSpc="1">
            <a:prstTxWarp prst="textNoShape">
              <a:avLst/>
            </a:prstTxWarp>
          </a:bodyPr>
          <a:lstStyle>
            <a:lvl1pPr>
              <a:defRPr sz="1200">
                <a:cs typeface="+mn-cs"/>
              </a:defRPr>
            </a:lvl1pPr>
          </a:lstStyle>
          <a:p>
            <a:pPr>
              <a:defRPr/>
            </a:pPr>
            <a:endParaRPr lang="de-DE"/>
          </a:p>
        </p:txBody>
      </p:sp>
      <p:sp>
        <p:nvSpPr>
          <p:cNvPr id="69639" name="Rectangle 1031"/>
          <p:cNvSpPr>
            <a:spLocks noGrp="1" noChangeArrowheads="1"/>
          </p:cNvSpPr>
          <p:nvPr>
            <p:ph type="sldNum" sz="quarter" idx="5"/>
          </p:nvPr>
        </p:nvSpPr>
        <p:spPr bwMode="auto">
          <a:xfrm>
            <a:off x="4009759" y="9740925"/>
            <a:ext cx="3049676" cy="46744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4751" tIns="47375" rIns="94751" bIns="47375" numCol="1" anchor="b" anchorCtr="0" compatLnSpc="1">
            <a:prstTxWarp prst="textNoShape">
              <a:avLst/>
            </a:prstTxWarp>
          </a:bodyPr>
          <a:lstStyle>
            <a:lvl1pPr algn="r">
              <a:defRPr sz="1200">
                <a:cs typeface="+mn-cs"/>
              </a:defRPr>
            </a:lvl1pPr>
          </a:lstStyle>
          <a:p>
            <a:pPr>
              <a:defRPr/>
            </a:pPr>
            <a:fld id="{A1BBF9E1-F222-4D5B-9B0A-09946E30C339}" type="slidenum">
              <a:rPr lang="de-DE"/>
              <a:pPr>
                <a:defRPr/>
              </a:pPr>
              <a:t>‹Nr.›</a:t>
            </a:fld>
            <a:endParaRPr lang="de-DE"/>
          </a:p>
        </p:txBody>
      </p:sp>
    </p:spTree>
    <p:extLst>
      <p:ext uri="{BB962C8B-B14F-4D97-AF65-F5344CB8AC3E}">
        <p14:creationId xmlns:p14="http://schemas.microsoft.com/office/powerpoint/2010/main" val="4150352061"/>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1031"/>
          <p:cNvSpPr>
            <a:spLocks noGrp="1" noChangeArrowheads="1"/>
          </p:cNvSpPr>
          <p:nvPr>
            <p:ph type="sldNum" sz="quarter" idx="5"/>
          </p:nvPr>
        </p:nvSpPr>
        <p:spPr>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defTabSz="946307" eaLnBrk="0" hangingPunct="0">
              <a:defRPr sz="2500">
                <a:solidFill>
                  <a:schemeClr val="tx1"/>
                </a:solidFill>
                <a:latin typeface="Arial" charset="0"/>
              </a:defRPr>
            </a:lvl1pPr>
            <a:lvl2pPr marL="771554" indent="-296751" defTabSz="946307" eaLnBrk="0" hangingPunct="0">
              <a:defRPr sz="2500">
                <a:solidFill>
                  <a:schemeClr val="tx1"/>
                </a:solidFill>
                <a:latin typeface="Arial" charset="0"/>
              </a:defRPr>
            </a:lvl2pPr>
            <a:lvl3pPr marL="1187006" indent="-237401" defTabSz="946307" eaLnBrk="0" hangingPunct="0">
              <a:defRPr sz="2500">
                <a:solidFill>
                  <a:schemeClr val="tx1"/>
                </a:solidFill>
                <a:latin typeface="Arial" charset="0"/>
              </a:defRPr>
            </a:lvl3pPr>
            <a:lvl4pPr marL="1661808" indent="-237401" defTabSz="946307" eaLnBrk="0" hangingPunct="0">
              <a:defRPr sz="2500">
                <a:solidFill>
                  <a:schemeClr val="tx1"/>
                </a:solidFill>
                <a:latin typeface="Arial" charset="0"/>
              </a:defRPr>
            </a:lvl4pPr>
            <a:lvl5pPr marL="2136610" indent="-237401" defTabSz="946307" eaLnBrk="0" hangingPunct="0">
              <a:defRPr sz="2500">
                <a:solidFill>
                  <a:schemeClr val="tx1"/>
                </a:solidFill>
                <a:latin typeface="Arial" charset="0"/>
              </a:defRPr>
            </a:lvl5pPr>
            <a:lvl6pPr marL="2611412" indent="-237401" defTabSz="946307" eaLnBrk="0" fontAlgn="base" hangingPunct="0">
              <a:spcBef>
                <a:spcPct val="0"/>
              </a:spcBef>
              <a:spcAft>
                <a:spcPct val="0"/>
              </a:spcAft>
              <a:defRPr sz="2500">
                <a:solidFill>
                  <a:schemeClr val="tx1"/>
                </a:solidFill>
                <a:latin typeface="Arial" charset="0"/>
              </a:defRPr>
            </a:lvl6pPr>
            <a:lvl7pPr marL="3086214" indent="-237401" defTabSz="946307" eaLnBrk="0" fontAlgn="base" hangingPunct="0">
              <a:spcBef>
                <a:spcPct val="0"/>
              </a:spcBef>
              <a:spcAft>
                <a:spcPct val="0"/>
              </a:spcAft>
              <a:defRPr sz="2500">
                <a:solidFill>
                  <a:schemeClr val="tx1"/>
                </a:solidFill>
                <a:latin typeface="Arial" charset="0"/>
              </a:defRPr>
            </a:lvl7pPr>
            <a:lvl8pPr marL="3561017" indent="-237401" defTabSz="946307" eaLnBrk="0" fontAlgn="base" hangingPunct="0">
              <a:spcBef>
                <a:spcPct val="0"/>
              </a:spcBef>
              <a:spcAft>
                <a:spcPct val="0"/>
              </a:spcAft>
              <a:defRPr sz="2500">
                <a:solidFill>
                  <a:schemeClr val="tx1"/>
                </a:solidFill>
                <a:latin typeface="Arial" charset="0"/>
              </a:defRPr>
            </a:lvl8pPr>
            <a:lvl9pPr marL="4035819" indent="-237401" defTabSz="946307" eaLnBrk="0" fontAlgn="base" hangingPunct="0">
              <a:spcBef>
                <a:spcPct val="0"/>
              </a:spcBef>
              <a:spcAft>
                <a:spcPct val="0"/>
              </a:spcAft>
              <a:defRPr sz="2500">
                <a:solidFill>
                  <a:schemeClr val="tx1"/>
                </a:solidFill>
                <a:latin typeface="Arial" charset="0"/>
              </a:defRPr>
            </a:lvl9pPr>
          </a:lstStyle>
          <a:p>
            <a:pPr eaLnBrk="1" hangingPunct="1">
              <a:defRPr/>
            </a:pPr>
            <a:fld id="{3469D518-E6EB-400C-87C3-FE9955680055}" type="slidenum">
              <a:rPr lang="de-DE" sz="1200" smtClean="0"/>
              <a:pPr eaLnBrk="1" hangingPunct="1">
                <a:defRPr/>
              </a:pPr>
              <a:t>1</a:t>
            </a:fld>
            <a:endParaRPr lang="de-DE" sz="1200" dirty="0"/>
          </a:p>
        </p:txBody>
      </p:sp>
      <p:sp>
        <p:nvSpPr>
          <p:cNvPr id="26627" name="Rectangle 2"/>
          <p:cNvSpPr>
            <a:spLocks noGrp="1" noRot="1" noChangeAspect="1" noChangeArrowheads="1" noTextEdit="1"/>
          </p:cNvSpPr>
          <p:nvPr>
            <p:ph type="sldImg"/>
          </p:nvPr>
        </p:nvSpPr>
        <p:spPr>
          <a:ln/>
        </p:spPr>
      </p:sp>
      <p:sp>
        <p:nvSpPr>
          <p:cNvPr id="26628" name="Rectangle 3"/>
          <p:cNvSpPr>
            <a:spLocks noGrp="1" noChangeArrowheads="1"/>
          </p:cNvSpPr>
          <p:nvPr>
            <p:ph type="body" idx="1"/>
          </p:nvPr>
        </p:nvSpPr>
        <p:spPr>
          <a:noFill/>
        </p:spPr>
        <p:txBody>
          <a:bodyPr/>
          <a:lstStyle/>
          <a:p>
            <a:pPr eaLnBrk="1" hangingPunct="1"/>
            <a:r>
              <a:rPr lang="de-DE" dirty="0"/>
              <a:t>IQ</a:t>
            </a:r>
            <a:r>
              <a:rPr lang="de-DE" baseline="0" dirty="0"/>
              <a:t> – Allg. Info über das Programm, Förderung, Partner und Zielgruppe </a:t>
            </a:r>
            <a:endParaRPr lang="de-DE" dirty="0"/>
          </a:p>
        </p:txBody>
      </p:sp>
    </p:spTree>
    <p:extLst>
      <p:ext uri="{BB962C8B-B14F-4D97-AF65-F5344CB8AC3E}">
        <p14:creationId xmlns:p14="http://schemas.microsoft.com/office/powerpoint/2010/main" val="416106949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1031"/>
          <p:cNvSpPr>
            <a:spLocks noGrp="1" noChangeArrowheads="1"/>
          </p:cNvSpPr>
          <p:nvPr>
            <p:ph type="sldNum" sz="quarter" idx="5"/>
          </p:nvPr>
        </p:nvSpPr>
        <p:spPr>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defTabSz="946307" eaLnBrk="0" hangingPunct="0">
              <a:defRPr sz="2500">
                <a:solidFill>
                  <a:schemeClr val="tx1"/>
                </a:solidFill>
                <a:latin typeface="Arial" charset="0"/>
              </a:defRPr>
            </a:lvl1pPr>
            <a:lvl2pPr marL="771554" indent="-296751" defTabSz="946307" eaLnBrk="0" hangingPunct="0">
              <a:defRPr sz="2500">
                <a:solidFill>
                  <a:schemeClr val="tx1"/>
                </a:solidFill>
                <a:latin typeface="Arial" charset="0"/>
              </a:defRPr>
            </a:lvl2pPr>
            <a:lvl3pPr marL="1187006" indent="-237401" defTabSz="946307" eaLnBrk="0" hangingPunct="0">
              <a:defRPr sz="2500">
                <a:solidFill>
                  <a:schemeClr val="tx1"/>
                </a:solidFill>
                <a:latin typeface="Arial" charset="0"/>
              </a:defRPr>
            </a:lvl3pPr>
            <a:lvl4pPr marL="1661808" indent="-237401" defTabSz="946307" eaLnBrk="0" hangingPunct="0">
              <a:defRPr sz="2500">
                <a:solidFill>
                  <a:schemeClr val="tx1"/>
                </a:solidFill>
                <a:latin typeface="Arial" charset="0"/>
              </a:defRPr>
            </a:lvl4pPr>
            <a:lvl5pPr marL="2136610" indent="-237401" defTabSz="946307" eaLnBrk="0" hangingPunct="0">
              <a:defRPr sz="2500">
                <a:solidFill>
                  <a:schemeClr val="tx1"/>
                </a:solidFill>
                <a:latin typeface="Arial" charset="0"/>
              </a:defRPr>
            </a:lvl5pPr>
            <a:lvl6pPr marL="2611412" indent="-237401" defTabSz="946307" eaLnBrk="0" fontAlgn="base" hangingPunct="0">
              <a:spcBef>
                <a:spcPct val="0"/>
              </a:spcBef>
              <a:spcAft>
                <a:spcPct val="0"/>
              </a:spcAft>
              <a:defRPr sz="2500">
                <a:solidFill>
                  <a:schemeClr val="tx1"/>
                </a:solidFill>
                <a:latin typeface="Arial" charset="0"/>
              </a:defRPr>
            </a:lvl6pPr>
            <a:lvl7pPr marL="3086214" indent="-237401" defTabSz="946307" eaLnBrk="0" fontAlgn="base" hangingPunct="0">
              <a:spcBef>
                <a:spcPct val="0"/>
              </a:spcBef>
              <a:spcAft>
                <a:spcPct val="0"/>
              </a:spcAft>
              <a:defRPr sz="2500">
                <a:solidFill>
                  <a:schemeClr val="tx1"/>
                </a:solidFill>
                <a:latin typeface="Arial" charset="0"/>
              </a:defRPr>
            </a:lvl7pPr>
            <a:lvl8pPr marL="3561017" indent="-237401" defTabSz="946307" eaLnBrk="0" fontAlgn="base" hangingPunct="0">
              <a:spcBef>
                <a:spcPct val="0"/>
              </a:spcBef>
              <a:spcAft>
                <a:spcPct val="0"/>
              </a:spcAft>
              <a:defRPr sz="2500">
                <a:solidFill>
                  <a:schemeClr val="tx1"/>
                </a:solidFill>
                <a:latin typeface="Arial" charset="0"/>
              </a:defRPr>
            </a:lvl8pPr>
            <a:lvl9pPr marL="4035819" indent="-237401" defTabSz="946307" eaLnBrk="0" fontAlgn="base" hangingPunct="0">
              <a:spcBef>
                <a:spcPct val="0"/>
              </a:spcBef>
              <a:spcAft>
                <a:spcPct val="0"/>
              </a:spcAft>
              <a:defRPr sz="2500">
                <a:solidFill>
                  <a:schemeClr val="tx1"/>
                </a:solidFill>
                <a:latin typeface="Arial" charset="0"/>
              </a:defRPr>
            </a:lvl9pPr>
          </a:lstStyle>
          <a:p>
            <a:pPr marL="0" marR="0" lvl="0" indent="0" algn="r" defTabSz="946307" rtl="0" eaLnBrk="1" fontAlgn="base" latinLnBrk="0" hangingPunct="1">
              <a:lnSpc>
                <a:spcPct val="100000"/>
              </a:lnSpc>
              <a:spcBef>
                <a:spcPct val="0"/>
              </a:spcBef>
              <a:spcAft>
                <a:spcPct val="0"/>
              </a:spcAft>
              <a:buClrTx/>
              <a:buSzTx/>
              <a:buFontTx/>
              <a:buNone/>
              <a:tabLst/>
              <a:defRPr/>
            </a:pPr>
            <a:fld id="{3469D518-E6EB-400C-87C3-FE9955680055}" type="slidenum">
              <a:rPr kumimoji="0" lang="de-DE" sz="12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46307" rtl="0" eaLnBrk="1" fontAlgn="base" latinLnBrk="0" hangingPunct="1">
                <a:lnSpc>
                  <a:spcPct val="100000"/>
                </a:lnSpc>
                <a:spcBef>
                  <a:spcPct val="0"/>
                </a:spcBef>
                <a:spcAft>
                  <a:spcPct val="0"/>
                </a:spcAft>
                <a:buClrTx/>
                <a:buSzTx/>
                <a:buFontTx/>
                <a:buNone/>
                <a:tabLst/>
                <a:defRPr/>
              </a:pPr>
              <a:t>2</a:t>
            </a:fld>
            <a:endParaRPr kumimoji="0" lang="de-DE" sz="1200" b="0" i="0" u="none" strike="noStrike" kern="1200" cap="none" spc="0" normalizeH="0" baseline="0" noProof="0" dirty="0">
              <a:ln>
                <a:noFill/>
              </a:ln>
              <a:solidFill>
                <a:srgbClr val="000000"/>
              </a:solidFill>
              <a:effectLst/>
              <a:uLnTx/>
              <a:uFillTx/>
              <a:latin typeface="Arial" charset="0"/>
              <a:ea typeface="+mn-ea"/>
              <a:cs typeface="+mn-cs"/>
            </a:endParaRPr>
          </a:p>
        </p:txBody>
      </p:sp>
      <p:sp>
        <p:nvSpPr>
          <p:cNvPr id="26627" name="Rectangle 2"/>
          <p:cNvSpPr>
            <a:spLocks noGrp="1" noRot="1" noChangeAspect="1" noChangeArrowheads="1" noTextEdit="1"/>
          </p:cNvSpPr>
          <p:nvPr>
            <p:ph type="sldImg"/>
          </p:nvPr>
        </p:nvSpPr>
        <p:spPr>
          <a:ln/>
        </p:spPr>
      </p:sp>
      <p:sp>
        <p:nvSpPr>
          <p:cNvPr id="26628" name="Rectangle 3"/>
          <p:cNvSpPr>
            <a:spLocks noGrp="1" noChangeArrowheads="1"/>
          </p:cNvSpPr>
          <p:nvPr>
            <p:ph type="body" idx="1"/>
          </p:nvPr>
        </p:nvSpPr>
        <p:spPr>
          <a:noFill/>
        </p:spPr>
        <p:txBody>
          <a:bodyPr/>
          <a:lstStyle/>
          <a:p>
            <a:pPr eaLnBrk="1" hangingPunct="1"/>
            <a:endParaRPr lang="de-DE" dirty="0"/>
          </a:p>
        </p:txBody>
      </p:sp>
    </p:spTree>
    <p:extLst>
      <p:ext uri="{BB962C8B-B14F-4D97-AF65-F5344CB8AC3E}">
        <p14:creationId xmlns:p14="http://schemas.microsoft.com/office/powerpoint/2010/main" val="389772071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1031">
            <a:extLst>
              <a:ext uri="{FF2B5EF4-FFF2-40B4-BE49-F238E27FC236}">
                <a16:creationId xmlns:a16="http://schemas.microsoft.com/office/drawing/2014/main" id="{BA229F88-65EE-42BE-95FE-9331B19DF87F}"/>
              </a:ext>
            </a:extLst>
          </p:cNvPr>
          <p:cNvSpPr>
            <a:spLocks noGrp="1" noChangeArrowheads="1"/>
          </p:cNvSpPr>
          <p:nvPr>
            <p:ph type="sldNum" sz="quarter" idx="5"/>
          </p:nvPr>
        </p:nvSpPr>
        <p:spPr/>
        <p:txBody>
          <a:bodyPr/>
          <a:lstStyle>
            <a:lvl1pPr defTabSz="946468" eaLnBrk="0" hangingPunct="0">
              <a:defRPr sz="2500">
                <a:solidFill>
                  <a:schemeClr val="tx1"/>
                </a:solidFill>
                <a:latin typeface="Arial" charset="0"/>
              </a:defRPr>
            </a:lvl1pPr>
            <a:lvl2pPr marL="771686" indent="-296801" defTabSz="946468" eaLnBrk="0" hangingPunct="0">
              <a:defRPr sz="2500">
                <a:solidFill>
                  <a:schemeClr val="tx1"/>
                </a:solidFill>
                <a:latin typeface="Arial" charset="0"/>
              </a:defRPr>
            </a:lvl2pPr>
            <a:lvl3pPr marL="1187208" indent="-237441" defTabSz="946468" eaLnBrk="0" hangingPunct="0">
              <a:defRPr sz="2500">
                <a:solidFill>
                  <a:schemeClr val="tx1"/>
                </a:solidFill>
                <a:latin typeface="Arial" charset="0"/>
              </a:defRPr>
            </a:lvl3pPr>
            <a:lvl4pPr marL="1662090" indent="-237441" defTabSz="946468" eaLnBrk="0" hangingPunct="0">
              <a:defRPr sz="2500">
                <a:solidFill>
                  <a:schemeClr val="tx1"/>
                </a:solidFill>
                <a:latin typeface="Arial" charset="0"/>
              </a:defRPr>
            </a:lvl4pPr>
            <a:lvl5pPr marL="2136974" indent="-237441" defTabSz="946468" eaLnBrk="0" hangingPunct="0">
              <a:defRPr sz="2500">
                <a:solidFill>
                  <a:schemeClr val="tx1"/>
                </a:solidFill>
                <a:latin typeface="Arial" charset="0"/>
              </a:defRPr>
            </a:lvl5pPr>
            <a:lvl6pPr marL="2611856" indent="-237441" defTabSz="946468" eaLnBrk="0" fontAlgn="base" hangingPunct="0">
              <a:spcBef>
                <a:spcPct val="0"/>
              </a:spcBef>
              <a:spcAft>
                <a:spcPct val="0"/>
              </a:spcAft>
              <a:defRPr sz="2500">
                <a:solidFill>
                  <a:schemeClr val="tx1"/>
                </a:solidFill>
                <a:latin typeface="Arial" charset="0"/>
              </a:defRPr>
            </a:lvl6pPr>
            <a:lvl7pPr marL="3086740" indent="-237441" defTabSz="946468" eaLnBrk="0" fontAlgn="base" hangingPunct="0">
              <a:spcBef>
                <a:spcPct val="0"/>
              </a:spcBef>
              <a:spcAft>
                <a:spcPct val="0"/>
              </a:spcAft>
              <a:defRPr sz="2500">
                <a:solidFill>
                  <a:schemeClr val="tx1"/>
                </a:solidFill>
                <a:latin typeface="Arial" charset="0"/>
              </a:defRPr>
            </a:lvl7pPr>
            <a:lvl8pPr marL="3561623" indent="-237441" defTabSz="946468" eaLnBrk="0" fontAlgn="base" hangingPunct="0">
              <a:spcBef>
                <a:spcPct val="0"/>
              </a:spcBef>
              <a:spcAft>
                <a:spcPct val="0"/>
              </a:spcAft>
              <a:defRPr sz="2500">
                <a:solidFill>
                  <a:schemeClr val="tx1"/>
                </a:solidFill>
                <a:latin typeface="Arial" charset="0"/>
              </a:defRPr>
            </a:lvl8pPr>
            <a:lvl9pPr marL="4036505" indent="-237441" defTabSz="946468" eaLnBrk="0" fontAlgn="base" hangingPunct="0">
              <a:spcBef>
                <a:spcPct val="0"/>
              </a:spcBef>
              <a:spcAft>
                <a:spcPct val="0"/>
              </a:spcAft>
              <a:defRPr sz="2500">
                <a:solidFill>
                  <a:schemeClr val="tx1"/>
                </a:solidFill>
                <a:latin typeface="Arial" charset="0"/>
              </a:defRPr>
            </a:lvl9pPr>
          </a:lstStyle>
          <a:p>
            <a:pPr eaLnBrk="1" hangingPunct="1">
              <a:defRPr/>
            </a:pPr>
            <a:fld id="{408CDE6F-E0A6-4C45-8EEF-494342B1019C}" type="slidenum">
              <a:rPr lang="de-DE" sz="1200"/>
              <a:pPr eaLnBrk="1" hangingPunct="1">
                <a:defRPr/>
              </a:pPr>
              <a:t>8</a:t>
            </a:fld>
            <a:endParaRPr lang="de-DE" sz="1200"/>
          </a:p>
        </p:txBody>
      </p:sp>
      <p:sp>
        <p:nvSpPr>
          <p:cNvPr id="20483" name="Rectangle 2">
            <a:extLst>
              <a:ext uri="{FF2B5EF4-FFF2-40B4-BE49-F238E27FC236}">
                <a16:creationId xmlns:a16="http://schemas.microsoft.com/office/drawing/2014/main" id="{DC5E3015-5B32-443D-9D25-1AEC712ED4BE}"/>
              </a:ext>
            </a:extLst>
          </p:cNvPr>
          <p:cNvSpPr>
            <a:spLocks noGrp="1" noRot="1" noChangeAspect="1" noChangeArrowheads="1" noTextEdit="1"/>
          </p:cNvSpPr>
          <p:nvPr>
            <p:ph type="sldImg"/>
          </p:nvPr>
        </p:nvSpPr>
        <p:spPr>
          <a:ln/>
        </p:spPr>
      </p:sp>
      <p:sp>
        <p:nvSpPr>
          <p:cNvPr id="20484" name="Rectangle 3">
            <a:extLst>
              <a:ext uri="{FF2B5EF4-FFF2-40B4-BE49-F238E27FC236}">
                <a16:creationId xmlns:a16="http://schemas.microsoft.com/office/drawing/2014/main" id="{FA0CD16D-F906-4062-9CF5-410D4CDFB445}"/>
              </a:ext>
            </a:extLst>
          </p:cNvPr>
          <p:cNvSpPr>
            <a:spLocks noGrp="1" noChangeArrowheads="1"/>
          </p:cNvSpPr>
          <p:nvPr>
            <p:ph type="body" idx="1"/>
          </p:nvPr>
        </p:nvSpPr>
        <p:spPr>
          <a:noFill/>
        </p:spPr>
        <p:txBody>
          <a:bodyPr/>
          <a:lstStyle/>
          <a:p>
            <a:pPr eaLnBrk="1" hangingPunct="1"/>
            <a:endParaRPr lang="de-DE" altLang="de-DE">
              <a:latin typeface="Arial" panose="020B0604020202020204" pitchFamily="34"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6.jpeg"/><Relationship Id="rId1" Type="http://schemas.openxmlformats.org/officeDocument/2006/relationships/slideMaster" Target="../slideMasters/slideMaster4.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el">
    <p:spTree>
      <p:nvGrpSpPr>
        <p:cNvPr id="1" name=""/>
        <p:cNvGrpSpPr/>
        <p:nvPr/>
      </p:nvGrpSpPr>
      <p:grpSpPr>
        <a:xfrm>
          <a:off x="0" y="0"/>
          <a:ext cx="0" cy="0"/>
          <a:chOff x="0" y="0"/>
          <a:chExt cx="0" cy="0"/>
        </a:xfrm>
      </p:grpSpPr>
      <p:sp>
        <p:nvSpPr>
          <p:cNvPr id="3" name="Foliennummernplatzhalter 2">
            <a:extLst>
              <a:ext uri="{FF2B5EF4-FFF2-40B4-BE49-F238E27FC236}">
                <a16:creationId xmlns:a16="http://schemas.microsoft.com/office/drawing/2014/main" id="{F7B371DD-BEBC-421D-9D7E-EF95AE8FBAF2}"/>
              </a:ext>
            </a:extLst>
          </p:cNvPr>
          <p:cNvSpPr>
            <a:spLocks noGrp="1"/>
          </p:cNvSpPr>
          <p:nvPr>
            <p:ph type="sldNum" sz="quarter" idx="10"/>
          </p:nvPr>
        </p:nvSpPr>
        <p:spPr/>
        <p:txBody>
          <a:bodyPr/>
          <a:lstStyle/>
          <a:p>
            <a:pPr>
              <a:defRPr/>
            </a:pPr>
            <a:fld id="{3A774830-AD4E-4297-A02C-99176782BAA6}" type="slidenum">
              <a:rPr lang="de-DE" smtClean="0"/>
              <a:pPr>
                <a:defRPr/>
              </a:pPr>
              <a:t>‹Nr.›</a:t>
            </a:fld>
            <a:endParaRPr lang="de-DE" dirty="0"/>
          </a:p>
        </p:txBody>
      </p:sp>
      <p:pic>
        <p:nvPicPr>
          <p:cNvPr id="6" name="Grafik 5">
            <a:extLst>
              <a:ext uri="{FF2B5EF4-FFF2-40B4-BE49-F238E27FC236}">
                <a16:creationId xmlns:a16="http://schemas.microsoft.com/office/drawing/2014/main" id="{3658CD6F-7762-8FBA-373C-2DD5458EA9C6}"/>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3305176"/>
            <a:ext cx="9906000" cy="838199"/>
          </a:xfrm>
          <a:prstGeom prst="rect">
            <a:avLst/>
          </a:prstGeom>
        </p:spPr>
      </p:pic>
    </p:spTree>
    <p:extLst>
      <p:ext uri="{BB962C8B-B14F-4D97-AF65-F5344CB8AC3E}">
        <p14:creationId xmlns:p14="http://schemas.microsoft.com/office/powerpoint/2010/main" val="323004380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a:xfrm>
            <a:off x="681038" y="365125"/>
            <a:ext cx="8543925" cy="1325563"/>
          </a:xfrm>
          <a:prstGeom prst="rect">
            <a:avLst/>
          </a:prstGeom>
        </p:spPr>
        <p:txBody>
          <a:bodyPr/>
          <a:lstStyle/>
          <a:p>
            <a:r>
              <a:rPr lang="de-DE"/>
              <a:t>Titelmasterformat durch Klicken bearbeiten</a:t>
            </a:r>
          </a:p>
        </p:txBody>
      </p:sp>
      <p:sp>
        <p:nvSpPr>
          <p:cNvPr id="3" name="Datumsplatzhalter 2"/>
          <p:cNvSpPr>
            <a:spLocks noGrp="1"/>
          </p:cNvSpPr>
          <p:nvPr>
            <p:ph type="dt" sz="half" idx="10"/>
          </p:nvPr>
        </p:nvSpPr>
        <p:spPr>
          <a:xfrm>
            <a:off x="681038" y="6356350"/>
            <a:ext cx="2228850" cy="365125"/>
          </a:xfrm>
          <a:prstGeom prst="rect">
            <a:avLst/>
          </a:prstGeom>
        </p:spPr>
        <p:txBody>
          <a:bodyPr/>
          <a:lstStyle/>
          <a:p>
            <a:fld id="{B6EDC5F6-91C1-4DFA-952B-363034CCF372}" type="datetimeFigureOut">
              <a:rPr lang="de-DE" smtClean="0"/>
              <a:t>28.05.2026</a:t>
            </a:fld>
            <a:endParaRPr lang="de-DE"/>
          </a:p>
        </p:txBody>
      </p:sp>
      <p:sp>
        <p:nvSpPr>
          <p:cNvPr id="4" name="Fußzeilenplatzhalter 3"/>
          <p:cNvSpPr>
            <a:spLocks noGrp="1"/>
          </p:cNvSpPr>
          <p:nvPr>
            <p:ph type="ftr" sz="quarter" idx="11"/>
          </p:nvPr>
        </p:nvSpPr>
        <p:spPr>
          <a:xfrm>
            <a:off x="3281363" y="6356350"/>
            <a:ext cx="3343275" cy="365125"/>
          </a:xfrm>
          <a:prstGeom prst="rect">
            <a:avLst/>
          </a:prstGeom>
        </p:spPr>
        <p:txBody>
          <a:bodyPr/>
          <a:lstStyle/>
          <a:p>
            <a:endParaRPr lang="de-DE"/>
          </a:p>
        </p:txBody>
      </p:sp>
      <p:sp>
        <p:nvSpPr>
          <p:cNvPr id="5" name="Foliennummernplatzhalter 4"/>
          <p:cNvSpPr>
            <a:spLocks noGrp="1"/>
          </p:cNvSpPr>
          <p:nvPr>
            <p:ph type="sldNum" sz="quarter" idx="12"/>
          </p:nvPr>
        </p:nvSpPr>
        <p:spPr>
          <a:xfrm>
            <a:off x="6996113" y="6356350"/>
            <a:ext cx="2228850" cy="365125"/>
          </a:xfrm>
          <a:prstGeom prst="rect">
            <a:avLst/>
          </a:prstGeom>
        </p:spPr>
        <p:txBody>
          <a:bodyPr/>
          <a:lstStyle/>
          <a:p>
            <a:fld id="{99A8E6EB-F68A-4A35-BF34-7202A0018A17}" type="slidenum">
              <a:rPr lang="de-DE" smtClean="0"/>
              <a:t>‹Nr.›</a:t>
            </a:fld>
            <a:endParaRPr lang="de-DE"/>
          </a:p>
        </p:txBody>
      </p:sp>
    </p:spTree>
    <p:extLst>
      <p:ext uri="{BB962C8B-B14F-4D97-AF65-F5344CB8AC3E}">
        <p14:creationId xmlns:p14="http://schemas.microsoft.com/office/powerpoint/2010/main" val="124206493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umsplatzhalter 1"/>
          <p:cNvSpPr>
            <a:spLocks noGrp="1"/>
          </p:cNvSpPr>
          <p:nvPr>
            <p:ph type="dt" sz="half" idx="10"/>
          </p:nvPr>
        </p:nvSpPr>
        <p:spPr>
          <a:xfrm>
            <a:off x="681038" y="6356350"/>
            <a:ext cx="2228850" cy="365125"/>
          </a:xfrm>
          <a:prstGeom prst="rect">
            <a:avLst/>
          </a:prstGeom>
        </p:spPr>
        <p:txBody>
          <a:bodyPr/>
          <a:lstStyle/>
          <a:p>
            <a:fld id="{B6EDC5F6-91C1-4DFA-952B-363034CCF372}" type="datetimeFigureOut">
              <a:rPr lang="de-DE" smtClean="0"/>
              <a:t>28.05.2026</a:t>
            </a:fld>
            <a:endParaRPr lang="de-DE"/>
          </a:p>
        </p:txBody>
      </p:sp>
      <p:sp>
        <p:nvSpPr>
          <p:cNvPr id="3" name="Fußzeilenplatzhalter 2"/>
          <p:cNvSpPr>
            <a:spLocks noGrp="1"/>
          </p:cNvSpPr>
          <p:nvPr>
            <p:ph type="ftr" sz="quarter" idx="11"/>
          </p:nvPr>
        </p:nvSpPr>
        <p:spPr>
          <a:xfrm>
            <a:off x="3281363" y="6356350"/>
            <a:ext cx="3343275" cy="365125"/>
          </a:xfrm>
          <a:prstGeom prst="rect">
            <a:avLst/>
          </a:prstGeom>
        </p:spPr>
        <p:txBody>
          <a:bodyPr/>
          <a:lstStyle/>
          <a:p>
            <a:endParaRPr lang="de-DE"/>
          </a:p>
        </p:txBody>
      </p:sp>
      <p:sp>
        <p:nvSpPr>
          <p:cNvPr id="4" name="Foliennummernplatzhalter 3"/>
          <p:cNvSpPr>
            <a:spLocks noGrp="1"/>
          </p:cNvSpPr>
          <p:nvPr>
            <p:ph type="sldNum" sz="quarter" idx="12"/>
          </p:nvPr>
        </p:nvSpPr>
        <p:spPr>
          <a:xfrm>
            <a:off x="6996113" y="6356350"/>
            <a:ext cx="2228850" cy="365125"/>
          </a:xfrm>
          <a:prstGeom prst="rect">
            <a:avLst/>
          </a:prstGeom>
        </p:spPr>
        <p:txBody>
          <a:bodyPr/>
          <a:lstStyle/>
          <a:p>
            <a:fld id="{99A8E6EB-F68A-4A35-BF34-7202A0018A17}" type="slidenum">
              <a:rPr lang="de-DE" smtClean="0"/>
              <a:t>‹Nr.›</a:t>
            </a:fld>
            <a:endParaRPr lang="de-DE"/>
          </a:p>
        </p:txBody>
      </p:sp>
    </p:spTree>
    <p:extLst>
      <p:ext uri="{BB962C8B-B14F-4D97-AF65-F5344CB8AC3E}">
        <p14:creationId xmlns:p14="http://schemas.microsoft.com/office/powerpoint/2010/main" val="328282831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682625" y="457200"/>
            <a:ext cx="3194050" cy="1600200"/>
          </a:xfrm>
          <a:prstGeom prst="rect">
            <a:avLst/>
          </a:prstGeom>
        </p:spPr>
        <p:txBody>
          <a:bodyPr anchor="b"/>
          <a:lstStyle>
            <a:lvl1pPr>
              <a:defRPr sz="3200"/>
            </a:lvl1pPr>
          </a:lstStyle>
          <a:p>
            <a:r>
              <a:rPr lang="de-DE"/>
              <a:t>Titelmasterformat durch Klicken bearbeiten</a:t>
            </a:r>
          </a:p>
        </p:txBody>
      </p:sp>
      <p:sp>
        <p:nvSpPr>
          <p:cNvPr id="3" name="Inhaltsplatzhalter 2"/>
          <p:cNvSpPr>
            <a:spLocks noGrp="1"/>
          </p:cNvSpPr>
          <p:nvPr>
            <p:ph idx="1"/>
          </p:nvPr>
        </p:nvSpPr>
        <p:spPr>
          <a:xfrm>
            <a:off x="4211638" y="987425"/>
            <a:ext cx="5014912"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p>
        </p:txBody>
      </p:sp>
      <p:sp>
        <p:nvSpPr>
          <p:cNvPr id="4" name="Textplatzhalter 3"/>
          <p:cNvSpPr>
            <a:spLocks noGrp="1"/>
          </p:cNvSpPr>
          <p:nvPr>
            <p:ph type="body" sz="half" idx="2"/>
          </p:nvPr>
        </p:nvSpPr>
        <p:spPr>
          <a:xfrm>
            <a:off x="682625" y="2057400"/>
            <a:ext cx="3194050"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Formatvorlagen des Textmasters bearbeiten</a:t>
            </a:r>
          </a:p>
        </p:txBody>
      </p:sp>
      <p:sp>
        <p:nvSpPr>
          <p:cNvPr id="5" name="Datumsplatzhalter 4"/>
          <p:cNvSpPr>
            <a:spLocks noGrp="1"/>
          </p:cNvSpPr>
          <p:nvPr>
            <p:ph type="dt" sz="half" idx="10"/>
          </p:nvPr>
        </p:nvSpPr>
        <p:spPr>
          <a:xfrm>
            <a:off x="681038" y="6356350"/>
            <a:ext cx="2228850" cy="365125"/>
          </a:xfrm>
          <a:prstGeom prst="rect">
            <a:avLst/>
          </a:prstGeom>
        </p:spPr>
        <p:txBody>
          <a:bodyPr/>
          <a:lstStyle/>
          <a:p>
            <a:fld id="{B6EDC5F6-91C1-4DFA-952B-363034CCF372}" type="datetimeFigureOut">
              <a:rPr lang="de-DE" smtClean="0"/>
              <a:t>28.05.2026</a:t>
            </a:fld>
            <a:endParaRPr lang="de-DE"/>
          </a:p>
        </p:txBody>
      </p:sp>
      <p:sp>
        <p:nvSpPr>
          <p:cNvPr id="6" name="Fußzeilenplatzhalter 5"/>
          <p:cNvSpPr>
            <a:spLocks noGrp="1"/>
          </p:cNvSpPr>
          <p:nvPr>
            <p:ph type="ftr" sz="quarter" idx="11"/>
          </p:nvPr>
        </p:nvSpPr>
        <p:spPr>
          <a:xfrm>
            <a:off x="3281363" y="6356350"/>
            <a:ext cx="3343275" cy="365125"/>
          </a:xfrm>
          <a:prstGeom prst="rect">
            <a:avLst/>
          </a:prstGeom>
        </p:spPr>
        <p:txBody>
          <a:bodyPr/>
          <a:lstStyle/>
          <a:p>
            <a:endParaRPr lang="de-DE"/>
          </a:p>
        </p:txBody>
      </p:sp>
      <p:sp>
        <p:nvSpPr>
          <p:cNvPr id="7" name="Foliennummernplatzhalter 6"/>
          <p:cNvSpPr>
            <a:spLocks noGrp="1"/>
          </p:cNvSpPr>
          <p:nvPr>
            <p:ph type="sldNum" sz="quarter" idx="12"/>
          </p:nvPr>
        </p:nvSpPr>
        <p:spPr>
          <a:xfrm>
            <a:off x="6996113" y="6356350"/>
            <a:ext cx="2228850" cy="365125"/>
          </a:xfrm>
          <a:prstGeom prst="rect">
            <a:avLst/>
          </a:prstGeom>
        </p:spPr>
        <p:txBody>
          <a:bodyPr/>
          <a:lstStyle/>
          <a:p>
            <a:fld id="{99A8E6EB-F68A-4A35-BF34-7202A0018A17}" type="slidenum">
              <a:rPr lang="de-DE" smtClean="0"/>
              <a:t>‹Nr.›</a:t>
            </a:fld>
            <a:endParaRPr lang="de-DE"/>
          </a:p>
        </p:txBody>
      </p:sp>
    </p:spTree>
    <p:extLst>
      <p:ext uri="{BB962C8B-B14F-4D97-AF65-F5344CB8AC3E}">
        <p14:creationId xmlns:p14="http://schemas.microsoft.com/office/powerpoint/2010/main" val="358494852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682625" y="457200"/>
            <a:ext cx="3194050" cy="1600200"/>
          </a:xfrm>
          <a:prstGeom prst="rect">
            <a:avLst/>
          </a:prstGeom>
        </p:spPr>
        <p:txBody>
          <a:bodyPr anchor="b"/>
          <a:lstStyle>
            <a:lvl1pPr>
              <a:defRPr sz="3200"/>
            </a:lvl1pPr>
          </a:lstStyle>
          <a:p>
            <a:r>
              <a:rPr lang="de-DE"/>
              <a:t>Titelmasterformat durch Klicken bearbeiten</a:t>
            </a:r>
          </a:p>
        </p:txBody>
      </p:sp>
      <p:sp>
        <p:nvSpPr>
          <p:cNvPr id="3" name="Bildplatzhalter 2"/>
          <p:cNvSpPr>
            <a:spLocks noGrp="1"/>
          </p:cNvSpPr>
          <p:nvPr>
            <p:ph type="pic" idx="1"/>
          </p:nvPr>
        </p:nvSpPr>
        <p:spPr>
          <a:xfrm>
            <a:off x="4211638" y="987425"/>
            <a:ext cx="5014912"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e-DE"/>
          </a:p>
        </p:txBody>
      </p:sp>
      <p:sp>
        <p:nvSpPr>
          <p:cNvPr id="4" name="Textplatzhalter 3"/>
          <p:cNvSpPr>
            <a:spLocks noGrp="1"/>
          </p:cNvSpPr>
          <p:nvPr>
            <p:ph type="body" sz="half" idx="2"/>
          </p:nvPr>
        </p:nvSpPr>
        <p:spPr>
          <a:xfrm>
            <a:off x="682625" y="2057400"/>
            <a:ext cx="3194050"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Formatvorlagen des Textmasters bearbeiten</a:t>
            </a:r>
          </a:p>
        </p:txBody>
      </p:sp>
      <p:sp>
        <p:nvSpPr>
          <p:cNvPr id="5" name="Datumsplatzhalter 4"/>
          <p:cNvSpPr>
            <a:spLocks noGrp="1"/>
          </p:cNvSpPr>
          <p:nvPr>
            <p:ph type="dt" sz="half" idx="10"/>
          </p:nvPr>
        </p:nvSpPr>
        <p:spPr>
          <a:xfrm>
            <a:off x="681038" y="6356350"/>
            <a:ext cx="2228850" cy="365125"/>
          </a:xfrm>
          <a:prstGeom prst="rect">
            <a:avLst/>
          </a:prstGeom>
        </p:spPr>
        <p:txBody>
          <a:bodyPr/>
          <a:lstStyle/>
          <a:p>
            <a:fld id="{B6EDC5F6-91C1-4DFA-952B-363034CCF372}" type="datetimeFigureOut">
              <a:rPr lang="de-DE" smtClean="0"/>
              <a:t>28.05.2026</a:t>
            </a:fld>
            <a:endParaRPr lang="de-DE"/>
          </a:p>
        </p:txBody>
      </p:sp>
      <p:sp>
        <p:nvSpPr>
          <p:cNvPr id="6" name="Fußzeilenplatzhalter 5"/>
          <p:cNvSpPr>
            <a:spLocks noGrp="1"/>
          </p:cNvSpPr>
          <p:nvPr>
            <p:ph type="ftr" sz="quarter" idx="11"/>
          </p:nvPr>
        </p:nvSpPr>
        <p:spPr>
          <a:xfrm>
            <a:off x="3281363" y="6356350"/>
            <a:ext cx="3343275" cy="365125"/>
          </a:xfrm>
          <a:prstGeom prst="rect">
            <a:avLst/>
          </a:prstGeom>
        </p:spPr>
        <p:txBody>
          <a:bodyPr/>
          <a:lstStyle/>
          <a:p>
            <a:endParaRPr lang="de-DE"/>
          </a:p>
        </p:txBody>
      </p:sp>
      <p:sp>
        <p:nvSpPr>
          <p:cNvPr id="7" name="Foliennummernplatzhalter 6"/>
          <p:cNvSpPr>
            <a:spLocks noGrp="1"/>
          </p:cNvSpPr>
          <p:nvPr>
            <p:ph type="sldNum" sz="quarter" idx="12"/>
          </p:nvPr>
        </p:nvSpPr>
        <p:spPr>
          <a:xfrm>
            <a:off x="6996113" y="6356350"/>
            <a:ext cx="2228850" cy="365125"/>
          </a:xfrm>
          <a:prstGeom prst="rect">
            <a:avLst/>
          </a:prstGeom>
        </p:spPr>
        <p:txBody>
          <a:bodyPr/>
          <a:lstStyle/>
          <a:p>
            <a:fld id="{99A8E6EB-F68A-4A35-BF34-7202A0018A17}" type="slidenum">
              <a:rPr lang="de-DE" smtClean="0"/>
              <a:t>‹Nr.›</a:t>
            </a:fld>
            <a:endParaRPr lang="de-DE"/>
          </a:p>
        </p:txBody>
      </p:sp>
    </p:spTree>
    <p:extLst>
      <p:ext uri="{BB962C8B-B14F-4D97-AF65-F5344CB8AC3E}">
        <p14:creationId xmlns:p14="http://schemas.microsoft.com/office/powerpoint/2010/main" val="17173984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a:xfrm>
            <a:off x="681038" y="365125"/>
            <a:ext cx="8543925" cy="1325563"/>
          </a:xfrm>
          <a:prstGeom prst="rect">
            <a:avLst/>
          </a:prstGeom>
        </p:spPr>
        <p:txBody>
          <a:bodyPr/>
          <a:lstStyle/>
          <a:p>
            <a:r>
              <a:rPr lang="de-DE"/>
              <a:t>Titelmasterformat durch Klicken bearbeiten</a:t>
            </a:r>
          </a:p>
        </p:txBody>
      </p:sp>
      <p:sp>
        <p:nvSpPr>
          <p:cNvPr id="3" name="Vertikaler Textplatzhalter 2"/>
          <p:cNvSpPr>
            <a:spLocks noGrp="1"/>
          </p:cNvSpPr>
          <p:nvPr>
            <p:ph type="body" orient="vert" idx="1"/>
          </p:nvPr>
        </p:nvSpPr>
        <p:spPr>
          <a:xfrm>
            <a:off x="681038" y="1825625"/>
            <a:ext cx="8543925" cy="4351338"/>
          </a:xfrm>
          <a:prstGeom prst="rect">
            <a:avLst/>
          </a:prstGeom>
        </p:spPr>
        <p:txBody>
          <a:bodyPr vert="eaVert"/>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p:cNvSpPr>
            <a:spLocks noGrp="1"/>
          </p:cNvSpPr>
          <p:nvPr>
            <p:ph type="dt" sz="half" idx="10"/>
          </p:nvPr>
        </p:nvSpPr>
        <p:spPr>
          <a:xfrm>
            <a:off x="681038" y="6356350"/>
            <a:ext cx="2228850" cy="365125"/>
          </a:xfrm>
          <a:prstGeom prst="rect">
            <a:avLst/>
          </a:prstGeom>
        </p:spPr>
        <p:txBody>
          <a:bodyPr/>
          <a:lstStyle/>
          <a:p>
            <a:fld id="{B6EDC5F6-91C1-4DFA-952B-363034CCF372}" type="datetimeFigureOut">
              <a:rPr lang="de-DE" smtClean="0"/>
              <a:t>28.05.2026</a:t>
            </a:fld>
            <a:endParaRPr lang="de-DE"/>
          </a:p>
        </p:txBody>
      </p:sp>
      <p:sp>
        <p:nvSpPr>
          <p:cNvPr id="5" name="Fußzeilenplatzhalter 4"/>
          <p:cNvSpPr>
            <a:spLocks noGrp="1"/>
          </p:cNvSpPr>
          <p:nvPr>
            <p:ph type="ftr" sz="quarter" idx="11"/>
          </p:nvPr>
        </p:nvSpPr>
        <p:spPr>
          <a:xfrm>
            <a:off x="3281363" y="6356350"/>
            <a:ext cx="3343275" cy="365125"/>
          </a:xfrm>
          <a:prstGeom prst="rect">
            <a:avLst/>
          </a:prstGeom>
        </p:spPr>
        <p:txBody>
          <a:bodyPr/>
          <a:lstStyle/>
          <a:p>
            <a:endParaRPr lang="de-DE"/>
          </a:p>
        </p:txBody>
      </p:sp>
      <p:sp>
        <p:nvSpPr>
          <p:cNvPr id="6" name="Foliennummernplatzhalter 5"/>
          <p:cNvSpPr>
            <a:spLocks noGrp="1"/>
          </p:cNvSpPr>
          <p:nvPr>
            <p:ph type="sldNum" sz="quarter" idx="12"/>
          </p:nvPr>
        </p:nvSpPr>
        <p:spPr>
          <a:xfrm>
            <a:off x="6996113" y="6356350"/>
            <a:ext cx="2228850" cy="365125"/>
          </a:xfrm>
          <a:prstGeom prst="rect">
            <a:avLst/>
          </a:prstGeom>
        </p:spPr>
        <p:txBody>
          <a:bodyPr/>
          <a:lstStyle/>
          <a:p>
            <a:fld id="{99A8E6EB-F68A-4A35-BF34-7202A0018A17}" type="slidenum">
              <a:rPr lang="de-DE" smtClean="0"/>
              <a:t>‹Nr.›</a:t>
            </a:fld>
            <a:endParaRPr lang="de-DE"/>
          </a:p>
        </p:txBody>
      </p:sp>
    </p:spTree>
    <p:extLst>
      <p:ext uri="{BB962C8B-B14F-4D97-AF65-F5344CB8AC3E}">
        <p14:creationId xmlns:p14="http://schemas.microsoft.com/office/powerpoint/2010/main" val="362405720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7089775" y="365125"/>
            <a:ext cx="2135188" cy="5811838"/>
          </a:xfrm>
          <a:prstGeom prst="rect">
            <a:avLst/>
          </a:prstGeom>
        </p:spPr>
        <p:txBody>
          <a:bodyPr vert="eaVert"/>
          <a:lstStyle/>
          <a:p>
            <a:r>
              <a:rPr lang="de-DE"/>
              <a:t>Titelmasterformat durch Klicken bearbeiten</a:t>
            </a:r>
          </a:p>
        </p:txBody>
      </p:sp>
      <p:sp>
        <p:nvSpPr>
          <p:cNvPr id="3" name="Vertikaler Textplatzhalter 2"/>
          <p:cNvSpPr>
            <a:spLocks noGrp="1"/>
          </p:cNvSpPr>
          <p:nvPr>
            <p:ph type="body" orient="vert" idx="1"/>
          </p:nvPr>
        </p:nvSpPr>
        <p:spPr>
          <a:xfrm>
            <a:off x="681038" y="365125"/>
            <a:ext cx="6256337" cy="5811838"/>
          </a:xfrm>
          <a:prstGeom prst="rect">
            <a:avLst/>
          </a:prstGeom>
        </p:spPr>
        <p:txBody>
          <a:bodyPr vert="eaVert"/>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p:cNvSpPr>
            <a:spLocks noGrp="1"/>
          </p:cNvSpPr>
          <p:nvPr>
            <p:ph type="dt" sz="half" idx="10"/>
          </p:nvPr>
        </p:nvSpPr>
        <p:spPr>
          <a:xfrm>
            <a:off x="681038" y="6356350"/>
            <a:ext cx="2228850" cy="365125"/>
          </a:xfrm>
          <a:prstGeom prst="rect">
            <a:avLst/>
          </a:prstGeom>
        </p:spPr>
        <p:txBody>
          <a:bodyPr/>
          <a:lstStyle/>
          <a:p>
            <a:fld id="{B6EDC5F6-91C1-4DFA-952B-363034CCF372}" type="datetimeFigureOut">
              <a:rPr lang="de-DE" smtClean="0"/>
              <a:t>28.05.2026</a:t>
            </a:fld>
            <a:endParaRPr lang="de-DE"/>
          </a:p>
        </p:txBody>
      </p:sp>
      <p:sp>
        <p:nvSpPr>
          <p:cNvPr id="5" name="Fußzeilenplatzhalter 4"/>
          <p:cNvSpPr>
            <a:spLocks noGrp="1"/>
          </p:cNvSpPr>
          <p:nvPr>
            <p:ph type="ftr" sz="quarter" idx="11"/>
          </p:nvPr>
        </p:nvSpPr>
        <p:spPr>
          <a:xfrm>
            <a:off x="3281363" y="6356350"/>
            <a:ext cx="3343275" cy="365125"/>
          </a:xfrm>
          <a:prstGeom prst="rect">
            <a:avLst/>
          </a:prstGeom>
        </p:spPr>
        <p:txBody>
          <a:bodyPr/>
          <a:lstStyle/>
          <a:p>
            <a:endParaRPr lang="de-DE"/>
          </a:p>
        </p:txBody>
      </p:sp>
      <p:sp>
        <p:nvSpPr>
          <p:cNvPr id="6" name="Foliennummernplatzhalter 5"/>
          <p:cNvSpPr>
            <a:spLocks noGrp="1"/>
          </p:cNvSpPr>
          <p:nvPr>
            <p:ph type="sldNum" sz="quarter" idx="12"/>
          </p:nvPr>
        </p:nvSpPr>
        <p:spPr>
          <a:xfrm>
            <a:off x="6996113" y="6356350"/>
            <a:ext cx="2228850" cy="365125"/>
          </a:xfrm>
          <a:prstGeom prst="rect">
            <a:avLst/>
          </a:prstGeom>
        </p:spPr>
        <p:txBody>
          <a:bodyPr/>
          <a:lstStyle/>
          <a:p>
            <a:fld id="{99A8E6EB-F68A-4A35-BF34-7202A0018A17}" type="slidenum">
              <a:rPr lang="de-DE" smtClean="0"/>
              <a:t>‹Nr.›</a:t>
            </a:fld>
            <a:endParaRPr lang="de-DE"/>
          </a:p>
        </p:txBody>
      </p:sp>
    </p:spTree>
    <p:extLst>
      <p:ext uri="{BB962C8B-B14F-4D97-AF65-F5344CB8AC3E}">
        <p14:creationId xmlns:p14="http://schemas.microsoft.com/office/powerpoint/2010/main" val="411185983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p:cNvSpPr>
            <a:spLocks noGrp="1"/>
          </p:cNvSpPr>
          <p:nvPr>
            <p:ph type="ctrTitle"/>
          </p:nvPr>
        </p:nvSpPr>
        <p:spPr>
          <a:xfrm>
            <a:off x="1238250" y="1122363"/>
            <a:ext cx="7429500" cy="2387600"/>
          </a:xfrm>
        </p:spPr>
        <p:txBody>
          <a:bodyPr anchor="b"/>
          <a:lstStyle>
            <a:lvl1pPr algn="ctr">
              <a:defRPr sz="6000"/>
            </a:lvl1pPr>
          </a:lstStyle>
          <a:p>
            <a:r>
              <a:rPr lang="de-DE"/>
              <a:t>Titelmasterformat durch Klicken bearbeiten</a:t>
            </a:r>
          </a:p>
        </p:txBody>
      </p:sp>
      <p:sp>
        <p:nvSpPr>
          <p:cNvPr id="3" name="Untertitel 2"/>
          <p:cNvSpPr>
            <a:spLocks noGrp="1"/>
          </p:cNvSpPr>
          <p:nvPr>
            <p:ph type="subTitle" idx="1"/>
          </p:nvPr>
        </p:nvSpPr>
        <p:spPr>
          <a:xfrm>
            <a:off x="1238250" y="3602038"/>
            <a:ext cx="74295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a:t>Formatvorlage des Untertitelmasters durch Klicken bearbeiten</a:t>
            </a:r>
          </a:p>
        </p:txBody>
      </p:sp>
      <p:sp>
        <p:nvSpPr>
          <p:cNvPr id="4" name="Datumsplatzhalter 3"/>
          <p:cNvSpPr>
            <a:spLocks noGrp="1"/>
          </p:cNvSpPr>
          <p:nvPr>
            <p:ph type="dt" sz="half" idx="10"/>
          </p:nvPr>
        </p:nvSpPr>
        <p:spPr/>
        <p:txBody>
          <a:bodyPr/>
          <a:lstStyle/>
          <a:p>
            <a:fld id="{68CEC11D-A0C8-4F04-A58E-1B22FC79581C}" type="datetimeFigureOut">
              <a:rPr lang="de-DE" smtClean="0"/>
              <a:t>28.05.2026</a:t>
            </a:fld>
            <a:endParaRPr lang="de-DE"/>
          </a:p>
        </p:txBody>
      </p:sp>
      <p:sp>
        <p:nvSpPr>
          <p:cNvPr id="5" name="Fußzeilenplatzhalter 4"/>
          <p:cNvSpPr>
            <a:spLocks noGrp="1"/>
          </p:cNvSpPr>
          <p:nvPr>
            <p:ph type="ftr" sz="quarter" idx="11"/>
          </p:nvPr>
        </p:nvSpPr>
        <p:spPr/>
        <p:txBody>
          <a:bodyPr/>
          <a:lstStyle/>
          <a:p>
            <a:endParaRPr lang="de-DE"/>
          </a:p>
        </p:txBody>
      </p:sp>
      <p:sp>
        <p:nvSpPr>
          <p:cNvPr id="6" name="Foliennummernplatzhalter 5"/>
          <p:cNvSpPr>
            <a:spLocks noGrp="1"/>
          </p:cNvSpPr>
          <p:nvPr>
            <p:ph type="sldNum" sz="quarter" idx="12"/>
          </p:nvPr>
        </p:nvSpPr>
        <p:spPr/>
        <p:txBody>
          <a:bodyPr/>
          <a:lstStyle/>
          <a:p>
            <a:fld id="{5AC13C4B-7508-43EA-AEB9-2B0E3AEA113C}" type="slidenum">
              <a:rPr lang="de-DE" smtClean="0"/>
              <a:t>‹Nr.›</a:t>
            </a:fld>
            <a:endParaRPr lang="de-DE"/>
          </a:p>
        </p:txBody>
      </p:sp>
    </p:spTree>
    <p:extLst>
      <p:ext uri="{BB962C8B-B14F-4D97-AF65-F5344CB8AC3E}">
        <p14:creationId xmlns:p14="http://schemas.microsoft.com/office/powerpoint/2010/main" val="195586480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3" name="Inhaltsplatzhalter 2"/>
          <p:cNvSpPr>
            <a:spLocks noGrp="1"/>
          </p:cNvSpPr>
          <p:nvPr>
            <p:ph idx="1"/>
          </p:nvPr>
        </p:nvSpPr>
        <p:spPr/>
        <p:txBody>
          <a:bodyPr/>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p:cNvSpPr>
            <a:spLocks noGrp="1"/>
          </p:cNvSpPr>
          <p:nvPr>
            <p:ph type="dt" sz="half" idx="10"/>
          </p:nvPr>
        </p:nvSpPr>
        <p:spPr/>
        <p:txBody>
          <a:bodyPr/>
          <a:lstStyle/>
          <a:p>
            <a:fld id="{68CEC11D-A0C8-4F04-A58E-1B22FC79581C}" type="datetimeFigureOut">
              <a:rPr lang="de-DE" smtClean="0"/>
              <a:t>28.05.2026</a:t>
            </a:fld>
            <a:endParaRPr lang="de-DE"/>
          </a:p>
        </p:txBody>
      </p:sp>
      <p:sp>
        <p:nvSpPr>
          <p:cNvPr id="5" name="Fußzeilenplatzhalter 4"/>
          <p:cNvSpPr>
            <a:spLocks noGrp="1"/>
          </p:cNvSpPr>
          <p:nvPr>
            <p:ph type="ftr" sz="quarter" idx="11"/>
          </p:nvPr>
        </p:nvSpPr>
        <p:spPr/>
        <p:txBody>
          <a:bodyPr/>
          <a:lstStyle/>
          <a:p>
            <a:endParaRPr lang="de-DE"/>
          </a:p>
        </p:txBody>
      </p:sp>
      <p:sp>
        <p:nvSpPr>
          <p:cNvPr id="6" name="Foliennummernplatzhalter 5"/>
          <p:cNvSpPr>
            <a:spLocks noGrp="1"/>
          </p:cNvSpPr>
          <p:nvPr>
            <p:ph type="sldNum" sz="quarter" idx="12"/>
          </p:nvPr>
        </p:nvSpPr>
        <p:spPr/>
        <p:txBody>
          <a:bodyPr/>
          <a:lstStyle/>
          <a:p>
            <a:fld id="{5AC13C4B-7508-43EA-AEB9-2B0E3AEA113C}" type="slidenum">
              <a:rPr lang="de-DE" smtClean="0"/>
              <a:t>‹Nr.›</a:t>
            </a:fld>
            <a:endParaRPr lang="de-DE"/>
          </a:p>
        </p:txBody>
      </p:sp>
    </p:spTree>
    <p:extLst>
      <p:ext uri="{BB962C8B-B14F-4D97-AF65-F5344CB8AC3E}">
        <p14:creationId xmlns:p14="http://schemas.microsoft.com/office/powerpoint/2010/main" val="68600030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676275" y="1709738"/>
            <a:ext cx="8543925" cy="2852737"/>
          </a:xfrm>
        </p:spPr>
        <p:txBody>
          <a:bodyPr anchor="b"/>
          <a:lstStyle>
            <a:lvl1pPr>
              <a:defRPr sz="6000"/>
            </a:lvl1pPr>
          </a:lstStyle>
          <a:p>
            <a:r>
              <a:rPr lang="de-DE"/>
              <a:t>Titelmasterformat durch Klicken bearbeiten</a:t>
            </a:r>
          </a:p>
        </p:txBody>
      </p:sp>
      <p:sp>
        <p:nvSpPr>
          <p:cNvPr id="3" name="Textplatzhalter 2"/>
          <p:cNvSpPr>
            <a:spLocks noGrp="1"/>
          </p:cNvSpPr>
          <p:nvPr>
            <p:ph type="body" idx="1"/>
          </p:nvPr>
        </p:nvSpPr>
        <p:spPr>
          <a:xfrm>
            <a:off x="676275" y="4589463"/>
            <a:ext cx="8543925"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de-DE"/>
              <a:t>Formatvorlagen des Textmasters bearbeiten</a:t>
            </a:r>
          </a:p>
        </p:txBody>
      </p:sp>
      <p:sp>
        <p:nvSpPr>
          <p:cNvPr id="4" name="Datumsplatzhalter 3"/>
          <p:cNvSpPr>
            <a:spLocks noGrp="1"/>
          </p:cNvSpPr>
          <p:nvPr>
            <p:ph type="dt" sz="half" idx="10"/>
          </p:nvPr>
        </p:nvSpPr>
        <p:spPr/>
        <p:txBody>
          <a:bodyPr/>
          <a:lstStyle/>
          <a:p>
            <a:fld id="{68CEC11D-A0C8-4F04-A58E-1B22FC79581C}" type="datetimeFigureOut">
              <a:rPr lang="de-DE" smtClean="0"/>
              <a:t>28.05.2026</a:t>
            </a:fld>
            <a:endParaRPr lang="de-DE"/>
          </a:p>
        </p:txBody>
      </p:sp>
      <p:sp>
        <p:nvSpPr>
          <p:cNvPr id="5" name="Fußzeilenplatzhalter 4"/>
          <p:cNvSpPr>
            <a:spLocks noGrp="1"/>
          </p:cNvSpPr>
          <p:nvPr>
            <p:ph type="ftr" sz="quarter" idx="11"/>
          </p:nvPr>
        </p:nvSpPr>
        <p:spPr/>
        <p:txBody>
          <a:bodyPr/>
          <a:lstStyle/>
          <a:p>
            <a:endParaRPr lang="de-DE"/>
          </a:p>
        </p:txBody>
      </p:sp>
      <p:sp>
        <p:nvSpPr>
          <p:cNvPr id="6" name="Foliennummernplatzhalter 5"/>
          <p:cNvSpPr>
            <a:spLocks noGrp="1"/>
          </p:cNvSpPr>
          <p:nvPr>
            <p:ph type="sldNum" sz="quarter" idx="12"/>
          </p:nvPr>
        </p:nvSpPr>
        <p:spPr/>
        <p:txBody>
          <a:bodyPr/>
          <a:lstStyle/>
          <a:p>
            <a:fld id="{5AC13C4B-7508-43EA-AEB9-2B0E3AEA113C}" type="slidenum">
              <a:rPr lang="de-DE" smtClean="0"/>
              <a:t>‹Nr.›</a:t>
            </a:fld>
            <a:endParaRPr lang="de-DE"/>
          </a:p>
        </p:txBody>
      </p:sp>
    </p:spTree>
    <p:extLst>
      <p:ext uri="{BB962C8B-B14F-4D97-AF65-F5344CB8AC3E}">
        <p14:creationId xmlns:p14="http://schemas.microsoft.com/office/powerpoint/2010/main" val="423279460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3" name="Inhaltsplatzhalter 2"/>
          <p:cNvSpPr>
            <a:spLocks noGrp="1"/>
          </p:cNvSpPr>
          <p:nvPr>
            <p:ph sz="half" idx="1"/>
          </p:nvPr>
        </p:nvSpPr>
        <p:spPr>
          <a:xfrm>
            <a:off x="681038" y="1825625"/>
            <a:ext cx="4195762" cy="4351338"/>
          </a:xfrm>
        </p:spPr>
        <p:txBody>
          <a:bodyPr/>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p>
        </p:txBody>
      </p:sp>
      <p:sp>
        <p:nvSpPr>
          <p:cNvPr id="4" name="Inhaltsplatzhalter 3"/>
          <p:cNvSpPr>
            <a:spLocks noGrp="1"/>
          </p:cNvSpPr>
          <p:nvPr>
            <p:ph sz="half" idx="2"/>
          </p:nvPr>
        </p:nvSpPr>
        <p:spPr>
          <a:xfrm>
            <a:off x="5029200" y="1825625"/>
            <a:ext cx="4195763" cy="4351338"/>
          </a:xfrm>
        </p:spPr>
        <p:txBody>
          <a:bodyPr/>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p>
        </p:txBody>
      </p:sp>
      <p:sp>
        <p:nvSpPr>
          <p:cNvPr id="5" name="Datumsplatzhalter 4"/>
          <p:cNvSpPr>
            <a:spLocks noGrp="1"/>
          </p:cNvSpPr>
          <p:nvPr>
            <p:ph type="dt" sz="half" idx="10"/>
          </p:nvPr>
        </p:nvSpPr>
        <p:spPr/>
        <p:txBody>
          <a:bodyPr/>
          <a:lstStyle/>
          <a:p>
            <a:fld id="{68CEC11D-A0C8-4F04-A58E-1B22FC79581C}" type="datetimeFigureOut">
              <a:rPr lang="de-DE" smtClean="0"/>
              <a:t>28.05.2026</a:t>
            </a:fld>
            <a:endParaRPr lang="de-DE"/>
          </a:p>
        </p:txBody>
      </p:sp>
      <p:sp>
        <p:nvSpPr>
          <p:cNvPr id="6" name="Fußzeilenplatzhalter 5"/>
          <p:cNvSpPr>
            <a:spLocks noGrp="1"/>
          </p:cNvSpPr>
          <p:nvPr>
            <p:ph type="ftr" sz="quarter" idx="11"/>
          </p:nvPr>
        </p:nvSpPr>
        <p:spPr/>
        <p:txBody>
          <a:bodyPr/>
          <a:lstStyle/>
          <a:p>
            <a:endParaRPr lang="de-DE"/>
          </a:p>
        </p:txBody>
      </p:sp>
      <p:sp>
        <p:nvSpPr>
          <p:cNvPr id="7" name="Foliennummernplatzhalter 6"/>
          <p:cNvSpPr>
            <a:spLocks noGrp="1"/>
          </p:cNvSpPr>
          <p:nvPr>
            <p:ph type="sldNum" sz="quarter" idx="12"/>
          </p:nvPr>
        </p:nvSpPr>
        <p:spPr/>
        <p:txBody>
          <a:bodyPr/>
          <a:lstStyle/>
          <a:p>
            <a:fld id="{5AC13C4B-7508-43EA-AEB9-2B0E3AEA113C}" type="slidenum">
              <a:rPr lang="de-DE" smtClean="0"/>
              <a:t>‹Nr.›</a:t>
            </a:fld>
            <a:endParaRPr lang="de-DE"/>
          </a:p>
        </p:txBody>
      </p:sp>
    </p:spTree>
    <p:extLst>
      <p:ext uri="{BB962C8B-B14F-4D97-AF65-F5344CB8AC3E}">
        <p14:creationId xmlns:p14="http://schemas.microsoft.com/office/powerpoint/2010/main" val="364448068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p:cNvSpPr>
            <a:spLocks noGrp="1"/>
          </p:cNvSpPr>
          <p:nvPr>
            <p:ph type="ctrTitle"/>
          </p:nvPr>
        </p:nvSpPr>
        <p:spPr>
          <a:xfrm>
            <a:off x="628650" y="2124000"/>
            <a:ext cx="8420100" cy="1470025"/>
          </a:xfrm>
          <a:prstGeom prst="rect">
            <a:avLst/>
          </a:prstGeom>
        </p:spPr>
        <p:txBody>
          <a:bodyPr/>
          <a:lstStyle>
            <a:lvl1pPr algn="l" rtl="0" fontAlgn="base">
              <a:spcBef>
                <a:spcPct val="0"/>
              </a:spcBef>
              <a:spcAft>
                <a:spcPct val="0"/>
              </a:spcAft>
              <a:defRPr lang="de-DE" sz="2400" b="1" kern="1200" dirty="0">
                <a:solidFill>
                  <a:schemeClr val="tx1"/>
                </a:solidFill>
                <a:latin typeface="Arial" charset="0"/>
                <a:ea typeface="+mn-ea"/>
                <a:cs typeface="+mn-cs"/>
              </a:defRPr>
            </a:lvl1pPr>
          </a:lstStyle>
          <a:p>
            <a:r>
              <a:rPr lang="de-DE" dirty="0"/>
              <a:t>Titelmasterformat durch Klicken bearbeiten</a:t>
            </a:r>
          </a:p>
        </p:txBody>
      </p:sp>
      <p:sp>
        <p:nvSpPr>
          <p:cNvPr id="3" name="Untertitel 2"/>
          <p:cNvSpPr>
            <a:spLocks noGrp="1"/>
          </p:cNvSpPr>
          <p:nvPr>
            <p:ph type="subTitle" idx="1"/>
          </p:nvPr>
        </p:nvSpPr>
        <p:spPr>
          <a:xfrm>
            <a:off x="628650" y="3189600"/>
            <a:ext cx="6934200" cy="1752600"/>
          </a:xfrm>
          <a:prstGeom prst="rect">
            <a:avLst/>
          </a:prstGeom>
        </p:spPr>
        <p:txBody>
          <a:bodyPr/>
          <a:lstStyle>
            <a:lvl1pPr marL="0" indent="0" algn="l" rtl="0" fontAlgn="base">
              <a:spcBef>
                <a:spcPct val="50000"/>
              </a:spcBef>
              <a:spcAft>
                <a:spcPct val="0"/>
              </a:spcAft>
              <a:buNone/>
              <a:defRPr lang="de-DE" sz="1800" kern="1200" dirty="0">
                <a:solidFill>
                  <a:schemeClr val="bg2">
                    <a:lumMod val="75000"/>
                  </a:schemeClr>
                </a:solidFill>
                <a:latin typeface="Arial" charset="0"/>
                <a:ea typeface="+mn-ea"/>
                <a:cs typeface="+mn-cs"/>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de-DE" dirty="0"/>
              <a:t>Formatvorlage des Untertitelmasters durch Klicken bearbeiten</a:t>
            </a: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umsplatzhalter 1"/>
          <p:cNvSpPr>
            <a:spLocks noGrp="1"/>
          </p:cNvSpPr>
          <p:nvPr>
            <p:ph type="dt" sz="half" idx="10"/>
          </p:nvPr>
        </p:nvSpPr>
        <p:spPr/>
        <p:txBody>
          <a:bodyPr/>
          <a:lstStyle/>
          <a:p>
            <a:fld id="{68CEC11D-A0C8-4F04-A58E-1B22FC79581C}" type="datetimeFigureOut">
              <a:rPr lang="de-DE" smtClean="0"/>
              <a:t>28.05.2026</a:t>
            </a:fld>
            <a:endParaRPr lang="de-DE"/>
          </a:p>
        </p:txBody>
      </p:sp>
      <p:sp>
        <p:nvSpPr>
          <p:cNvPr id="3" name="Fußzeilenplatzhalter 2"/>
          <p:cNvSpPr>
            <a:spLocks noGrp="1"/>
          </p:cNvSpPr>
          <p:nvPr>
            <p:ph type="ftr" sz="quarter" idx="11"/>
          </p:nvPr>
        </p:nvSpPr>
        <p:spPr/>
        <p:txBody>
          <a:bodyPr/>
          <a:lstStyle/>
          <a:p>
            <a:endParaRPr lang="de-DE"/>
          </a:p>
        </p:txBody>
      </p:sp>
      <p:sp>
        <p:nvSpPr>
          <p:cNvPr id="4" name="Foliennummernplatzhalter 3"/>
          <p:cNvSpPr>
            <a:spLocks noGrp="1"/>
          </p:cNvSpPr>
          <p:nvPr>
            <p:ph type="sldNum" sz="quarter" idx="12"/>
          </p:nvPr>
        </p:nvSpPr>
        <p:spPr/>
        <p:txBody>
          <a:bodyPr/>
          <a:lstStyle/>
          <a:p>
            <a:fld id="{5AC13C4B-7508-43EA-AEB9-2B0E3AEA113C}" type="slidenum">
              <a:rPr lang="de-DE" smtClean="0"/>
              <a:t>‹Nr.›</a:t>
            </a:fld>
            <a:endParaRPr lang="de-DE"/>
          </a:p>
        </p:txBody>
      </p:sp>
    </p:spTree>
    <p:extLst>
      <p:ext uri="{BB962C8B-B14F-4D97-AF65-F5344CB8AC3E}">
        <p14:creationId xmlns:p14="http://schemas.microsoft.com/office/powerpoint/2010/main" val="249093757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a:xfrm>
            <a:off x="682625" y="365125"/>
            <a:ext cx="8543925" cy="1325563"/>
          </a:xfrm>
        </p:spPr>
        <p:txBody>
          <a:bodyPr/>
          <a:lstStyle/>
          <a:p>
            <a:r>
              <a:rPr lang="de-DE"/>
              <a:t>Titelmasterformat durch Klicken bearbeiten</a:t>
            </a:r>
          </a:p>
        </p:txBody>
      </p:sp>
      <p:sp>
        <p:nvSpPr>
          <p:cNvPr id="3" name="Textplatzhalter 2"/>
          <p:cNvSpPr>
            <a:spLocks noGrp="1"/>
          </p:cNvSpPr>
          <p:nvPr>
            <p:ph type="body" idx="1"/>
          </p:nvPr>
        </p:nvSpPr>
        <p:spPr>
          <a:xfrm>
            <a:off x="682625" y="1681163"/>
            <a:ext cx="419100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Formatvorlagen des Textmasters bearbeiten</a:t>
            </a:r>
          </a:p>
        </p:txBody>
      </p:sp>
      <p:sp>
        <p:nvSpPr>
          <p:cNvPr id="4" name="Inhaltsplatzhalter 3"/>
          <p:cNvSpPr>
            <a:spLocks noGrp="1"/>
          </p:cNvSpPr>
          <p:nvPr>
            <p:ph sz="half" idx="2"/>
          </p:nvPr>
        </p:nvSpPr>
        <p:spPr>
          <a:xfrm>
            <a:off x="682625" y="2505075"/>
            <a:ext cx="4191000" cy="3684588"/>
          </a:xfrm>
        </p:spPr>
        <p:txBody>
          <a:bodyPr/>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p>
        </p:txBody>
      </p:sp>
      <p:sp>
        <p:nvSpPr>
          <p:cNvPr id="5" name="Textplatzhalter 4"/>
          <p:cNvSpPr>
            <a:spLocks noGrp="1"/>
          </p:cNvSpPr>
          <p:nvPr>
            <p:ph type="body" sz="quarter" idx="3"/>
          </p:nvPr>
        </p:nvSpPr>
        <p:spPr>
          <a:xfrm>
            <a:off x="5014913" y="1681163"/>
            <a:ext cx="42116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Formatvorlagen des Textmasters bearbeiten</a:t>
            </a:r>
          </a:p>
        </p:txBody>
      </p:sp>
      <p:sp>
        <p:nvSpPr>
          <p:cNvPr id="6" name="Inhaltsplatzhalter 5"/>
          <p:cNvSpPr>
            <a:spLocks noGrp="1"/>
          </p:cNvSpPr>
          <p:nvPr>
            <p:ph sz="quarter" idx="4"/>
          </p:nvPr>
        </p:nvSpPr>
        <p:spPr>
          <a:xfrm>
            <a:off x="5014913" y="2505075"/>
            <a:ext cx="4211637" cy="3684588"/>
          </a:xfrm>
        </p:spPr>
        <p:txBody>
          <a:bodyPr/>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p>
        </p:txBody>
      </p:sp>
      <p:sp>
        <p:nvSpPr>
          <p:cNvPr id="7" name="Datumsplatzhalter 6"/>
          <p:cNvSpPr>
            <a:spLocks noGrp="1"/>
          </p:cNvSpPr>
          <p:nvPr>
            <p:ph type="dt" sz="half" idx="10"/>
          </p:nvPr>
        </p:nvSpPr>
        <p:spPr/>
        <p:txBody>
          <a:bodyPr/>
          <a:lstStyle/>
          <a:p>
            <a:fld id="{68CEC11D-A0C8-4F04-A58E-1B22FC79581C}" type="datetimeFigureOut">
              <a:rPr lang="de-DE" smtClean="0"/>
              <a:t>28.05.2026</a:t>
            </a:fld>
            <a:endParaRPr lang="de-DE"/>
          </a:p>
        </p:txBody>
      </p:sp>
      <p:sp>
        <p:nvSpPr>
          <p:cNvPr id="8" name="Fußzeilenplatzhalter 7"/>
          <p:cNvSpPr>
            <a:spLocks noGrp="1"/>
          </p:cNvSpPr>
          <p:nvPr>
            <p:ph type="ftr" sz="quarter" idx="11"/>
          </p:nvPr>
        </p:nvSpPr>
        <p:spPr/>
        <p:txBody>
          <a:bodyPr/>
          <a:lstStyle/>
          <a:p>
            <a:endParaRPr lang="de-DE"/>
          </a:p>
        </p:txBody>
      </p:sp>
      <p:sp>
        <p:nvSpPr>
          <p:cNvPr id="9" name="Foliennummernplatzhalter 8"/>
          <p:cNvSpPr>
            <a:spLocks noGrp="1"/>
          </p:cNvSpPr>
          <p:nvPr>
            <p:ph type="sldNum" sz="quarter" idx="12"/>
          </p:nvPr>
        </p:nvSpPr>
        <p:spPr/>
        <p:txBody>
          <a:bodyPr/>
          <a:lstStyle/>
          <a:p>
            <a:fld id="{5AC13C4B-7508-43EA-AEB9-2B0E3AEA113C}" type="slidenum">
              <a:rPr lang="de-DE" smtClean="0"/>
              <a:t>‹Nr.›</a:t>
            </a:fld>
            <a:endParaRPr lang="de-DE"/>
          </a:p>
        </p:txBody>
      </p:sp>
    </p:spTree>
    <p:extLst>
      <p:ext uri="{BB962C8B-B14F-4D97-AF65-F5344CB8AC3E}">
        <p14:creationId xmlns:p14="http://schemas.microsoft.com/office/powerpoint/2010/main" val="249385143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3" name="Datumsplatzhalter 2"/>
          <p:cNvSpPr>
            <a:spLocks noGrp="1"/>
          </p:cNvSpPr>
          <p:nvPr>
            <p:ph type="dt" sz="half" idx="10"/>
          </p:nvPr>
        </p:nvSpPr>
        <p:spPr/>
        <p:txBody>
          <a:bodyPr/>
          <a:lstStyle/>
          <a:p>
            <a:fld id="{68CEC11D-A0C8-4F04-A58E-1B22FC79581C}" type="datetimeFigureOut">
              <a:rPr lang="de-DE" smtClean="0"/>
              <a:t>28.05.2026</a:t>
            </a:fld>
            <a:endParaRPr lang="de-DE"/>
          </a:p>
        </p:txBody>
      </p:sp>
      <p:sp>
        <p:nvSpPr>
          <p:cNvPr id="4" name="Fußzeilenplatzhalter 3"/>
          <p:cNvSpPr>
            <a:spLocks noGrp="1"/>
          </p:cNvSpPr>
          <p:nvPr>
            <p:ph type="ftr" sz="quarter" idx="11"/>
          </p:nvPr>
        </p:nvSpPr>
        <p:spPr/>
        <p:txBody>
          <a:bodyPr/>
          <a:lstStyle/>
          <a:p>
            <a:endParaRPr lang="de-DE"/>
          </a:p>
        </p:txBody>
      </p:sp>
      <p:sp>
        <p:nvSpPr>
          <p:cNvPr id="5" name="Foliennummernplatzhalter 4"/>
          <p:cNvSpPr>
            <a:spLocks noGrp="1"/>
          </p:cNvSpPr>
          <p:nvPr>
            <p:ph type="sldNum" sz="quarter" idx="12"/>
          </p:nvPr>
        </p:nvSpPr>
        <p:spPr/>
        <p:txBody>
          <a:bodyPr/>
          <a:lstStyle/>
          <a:p>
            <a:fld id="{5AC13C4B-7508-43EA-AEB9-2B0E3AEA113C}" type="slidenum">
              <a:rPr lang="de-DE" smtClean="0"/>
              <a:t>‹Nr.›</a:t>
            </a:fld>
            <a:endParaRPr lang="de-DE"/>
          </a:p>
        </p:txBody>
      </p:sp>
    </p:spTree>
    <p:extLst>
      <p:ext uri="{BB962C8B-B14F-4D97-AF65-F5344CB8AC3E}">
        <p14:creationId xmlns:p14="http://schemas.microsoft.com/office/powerpoint/2010/main" val="428556235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682625" y="457200"/>
            <a:ext cx="3194050" cy="1600200"/>
          </a:xfrm>
        </p:spPr>
        <p:txBody>
          <a:bodyPr anchor="b"/>
          <a:lstStyle>
            <a:lvl1pPr>
              <a:defRPr sz="3200"/>
            </a:lvl1pPr>
          </a:lstStyle>
          <a:p>
            <a:r>
              <a:rPr lang="de-DE"/>
              <a:t>Titelmasterformat durch Klicken bearbeiten</a:t>
            </a:r>
          </a:p>
        </p:txBody>
      </p:sp>
      <p:sp>
        <p:nvSpPr>
          <p:cNvPr id="3" name="Inhaltsplatzhalter 2"/>
          <p:cNvSpPr>
            <a:spLocks noGrp="1"/>
          </p:cNvSpPr>
          <p:nvPr>
            <p:ph idx="1"/>
          </p:nvPr>
        </p:nvSpPr>
        <p:spPr>
          <a:xfrm>
            <a:off x="4211638" y="987425"/>
            <a:ext cx="5014912"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p>
        </p:txBody>
      </p:sp>
      <p:sp>
        <p:nvSpPr>
          <p:cNvPr id="4" name="Textplatzhalter 3"/>
          <p:cNvSpPr>
            <a:spLocks noGrp="1"/>
          </p:cNvSpPr>
          <p:nvPr>
            <p:ph type="body" sz="half" idx="2"/>
          </p:nvPr>
        </p:nvSpPr>
        <p:spPr>
          <a:xfrm>
            <a:off x="682625" y="2057400"/>
            <a:ext cx="3194050"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Formatvorlagen des Textmasters bearbeiten</a:t>
            </a:r>
          </a:p>
        </p:txBody>
      </p:sp>
      <p:sp>
        <p:nvSpPr>
          <p:cNvPr id="5" name="Datumsplatzhalter 4"/>
          <p:cNvSpPr>
            <a:spLocks noGrp="1"/>
          </p:cNvSpPr>
          <p:nvPr>
            <p:ph type="dt" sz="half" idx="10"/>
          </p:nvPr>
        </p:nvSpPr>
        <p:spPr/>
        <p:txBody>
          <a:bodyPr/>
          <a:lstStyle/>
          <a:p>
            <a:fld id="{68CEC11D-A0C8-4F04-A58E-1B22FC79581C}" type="datetimeFigureOut">
              <a:rPr lang="de-DE" smtClean="0"/>
              <a:t>28.05.2026</a:t>
            </a:fld>
            <a:endParaRPr lang="de-DE"/>
          </a:p>
        </p:txBody>
      </p:sp>
      <p:sp>
        <p:nvSpPr>
          <p:cNvPr id="6" name="Fußzeilenplatzhalter 5"/>
          <p:cNvSpPr>
            <a:spLocks noGrp="1"/>
          </p:cNvSpPr>
          <p:nvPr>
            <p:ph type="ftr" sz="quarter" idx="11"/>
          </p:nvPr>
        </p:nvSpPr>
        <p:spPr/>
        <p:txBody>
          <a:bodyPr/>
          <a:lstStyle/>
          <a:p>
            <a:endParaRPr lang="de-DE"/>
          </a:p>
        </p:txBody>
      </p:sp>
      <p:sp>
        <p:nvSpPr>
          <p:cNvPr id="7" name="Foliennummernplatzhalter 6"/>
          <p:cNvSpPr>
            <a:spLocks noGrp="1"/>
          </p:cNvSpPr>
          <p:nvPr>
            <p:ph type="sldNum" sz="quarter" idx="12"/>
          </p:nvPr>
        </p:nvSpPr>
        <p:spPr/>
        <p:txBody>
          <a:bodyPr/>
          <a:lstStyle/>
          <a:p>
            <a:fld id="{5AC13C4B-7508-43EA-AEB9-2B0E3AEA113C}" type="slidenum">
              <a:rPr lang="de-DE" smtClean="0"/>
              <a:t>‹Nr.›</a:t>
            </a:fld>
            <a:endParaRPr lang="de-DE"/>
          </a:p>
        </p:txBody>
      </p:sp>
    </p:spTree>
    <p:extLst>
      <p:ext uri="{BB962C8B-B14F-4D97-AF65-F5344CB8AC3E}">
        <p14:creationId xmlns:p14="http://schemas.microsoft.com/office/powerpoint/2010/main" val="162932877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682625" y="457200"/>
            <a:ext cx="3194050" cy="1600200"/>
          </a:xfrm>
        </p:spPr>
        <p:txBody>
          <a:bodyPr anchor="b"/>
          <a:lstStyle>
            <a:lvl1pPr>
              <a:defRPr sz="3200"/>
            </a:lvl1pPr>
          </a:lstStyle>
          <a:p>
            <a:r>
              <a:rPr lang="de-DE"/>
              <a:t>Titelmasterformat durch Klicken bearbeiten</a:t>
            </a:r>
          </a:p>
        </p:txBody>
      </p:sp>
      <p:sp>
        <p:nvSpPr>
          <p:cNvPr id="3" name="Bildplatzhalter 2"/>
          <p:cNvSpPr>
            <a:spLocks noGrp="1"/>
          </p:cNvSpPr>
          <p:nvPr>
            <p:ph type="pic" idx="1"/>
          </p:nvPr>
        </p:nvSpPr>
        <p:spPr>
          <a:xfrm>
            <a:off x="4211638" y="987425"/>
            <a:ext cx="5014912"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e-DE"/>
          </a:p>
        </p:txBody>
      </p:sp>
      <p:sp>
        <p:nvSpPr>
          <p:cNvPr id="4" name="Textplatzhalter 3"/>
          <p:cNvSpPr>
            <a:spLocks noGrp="1"/>
          </p:cNvSpPr>
          <p:nvPr>
            <p:ph type="body" sz="half" idx="2"/>
          </p:nvPr>
        </p:nvSpPr>
        <p:spPr>
          <a:xfrm>
            <a:off x="682625" y="2057400"/>
            <a:ext cx="3194050"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Formatvorlagen des Textmasters bearbeiten</a:t>
            </a:r>
          </a:p>
        </p:txBody>
      </p:sp>
      <p:sp>
        <p:nvSpPr>
          <p:cNvPr id="5" name="Datumsplatzhalter 4"/>
          <p:cNvSpPr>
            <a:spLocks noGrp="1"/>
          </p:cNvSpPr>
          <p:nvPr>
            <p:ph type="dt" sz="half" idx="10"/>
          </p:nvPr>
        </p:nvSpPr>
        <p:spPr/>
        <p:txBody>
          <a:bodyPr/>
          <a:lstStyle/>
          <a:p>
            <a:fld id="{68CEC11D-A0C8-4F04-A58E-1B22FC79581C}" type="datetimeFigureOut">
              <a:rPr lang="de-DE" smtClean="0"/>
              <a:t>28.05.2026</a:t>
            </a:fld>
            <a:endParaRPr lang="de-DE"/>
          </a:p>
        </p:txBody>
      </p:sp>
      <p:sp>
        <p:nvSpPr>
          <p:cNvPr id="6" name="Fußzeilenplatzhalter 5"/>
          <p:cNvSpPr>
            <a:spLocks noGrp="1"/>
          </p:cNvSpPr>
          <p:nvPr>
            <p:ph type="ftr" sz="quarter" idx="11"/>
          </p:nvPr>
        </p:nvSpPr>
        <p:spPr/>
        <p:txBody>
          <a:bodyPr/>
          <a:lstStyle/>
          <a:p>
            <a:endParaRPr lang="de-DE"/>
          </a:p>
        </p:txBody>
      </p:sp>
      <p:sp>
        <p:nvSpPr>
          <p:cNvPr id="7" name="Foliennummernplatzhalter 6"/>
          <p:cNvSpPr>
            <a:spLocks noGrp="1"/>
          </p:cNvSpPr>
          <p:nvPr>
            <p:ph type="sldNum" sz="quarter" idx="12"/>
          </p:nvPr>
        </p:nvSpPr>
        <p:spPr/>
        <p:txBody>
          <a:bodyPr/>
          <a:lstStyle/>
          <a:p>
            <a:fld id="{5AC13C4B-7508-43EA-AEB9-2B0E3AEA113C}" type="slidenum">
              <a:rPr lang="de-DE" smtClean="0"/>
              <a:t>‹Nr.›</a:t>
            </a:fld>
            <a:endParaRPr lang="de-DE"/>
          </a:p>
        </p:txBody>
      </p:sp>
    </p:spTree>
    <p:extLst>
      <p:ext uri="{BB962C8B-B14F-4D97-AF65-F5344CB8AC3E}">
        <p14:creationId xmlns:p14="http://schemas.microsoft.com/office/powerpoint/2010/main" val="315664264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3" name="Vertikaler Textplatzhalter 2"/>
          <p:cNvSpPr>
            <a:spLocks noGrp="1"/>
          </p:cNvSpPr>
          <p:nvPr>
            <p:ph type="body" orient="vert" idx="1"/>
          </p:nvPr>
        </p:nvSpPr>
        <p:spPr/>
        <p:txBody>
          <a:bodyPr vert="eaVert"/>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p:cNvSpPr>
            <a:spLocks noGrp="1"/>
          </p:cNvSpPr>
          <p:nvPr>
            <p:ph type="dt" sz="half" idx="10"/>
          </p:nvPr>
        </p:nvSpPr>
        <p:spPr/>
        <p:txBody>
          <a:bodyPr/>
          <a:lstStyle/>
          <a:p>
            <a:fld id="{68CEC11D-A0C8-4F04-A58E-1B22FC79581C}" type="datetimeFigureOut">
              <a:rPr lang="de-DE" smtClean="0"/>
              <a:t>28.05.2026</a:t>
            </a:fld>
            <a:endParaRPr lang="de-DE"/>
          </a:p>
        </p:txBody>
      </p:sp>
      <p:sp>
        <p:nvSpPr>
          <p:cNvPr id="5" name="Fußzeilenplatzhalter 4"/>
          <p:cNvSpPr>
            <a:spLocks noGrp="1"/>
          </p:cNvSpPr>
          <p:nvPr>
            <p:ph type="ftr" sz="quarter" idx="11"/>
          </p:nvPr>
        </p:nvSpPr>
        <p:spPr/>
        <p:txBody>
          <a:bodyPr/>
          <a:lstStyle/>
          <a:p>
            <a:endParaRPr lang="de-DE"/>
          </a:p>
        </p:txBody>
      </p:sp>
      <p:sp>
        <p:nvSpPr>
          <p:cNvPr id="6" name="Foliennummernplatzhalter 5"/>
          <p:cNvSpPr>
            <a:spLocks noGrp="1"/>
          </p:cNvSpPr>
          <p:nvPr>
            <p:ph type="sldNum" sz="quarter" idx="12"/>
          </p:nvPr>
        </p:nvSpPr>
        <p:spPr/>
        <p:txBody>
          <a:bodyPr/>
          <a:lstStyle/>
          <a:p>
            <a:fld id="{5AC13C4B-7508-43EA-AEB9-2B0E3AEA113C}" type="slidenum">
              <a:rPr lang="de-DE" smtClean="0"/>
              <a:t>‹Nr.›</a:t>
            </a:fld>
            <a:endParaRPr lang="de-DE"/>
          </a:p>
        </p:txBody>
      </p:sp>
    </p:spTree>
    <p:extLst>
      <p:ext uri="{BB962C8B-B14F-4D97-AF65-F5344CB8AC3E}">
        <p14:creationId xmlns:p14="http://schemas.microsoft.com/office/powerpoint/2010/main" val="275160388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7089775" y="365125"/>
            <a:ext cx="2135188" cy="5811838"/>
          </a:xfrm>
        </p:spPr>
        <p:txBody>
          <a:bodyPr vert="eaVert"/>
          <a:lstStyle/>
          <a:p>
            <a:r>
              <a:rPr lang="de-DE"/>
              <a:t>Titelmasterformat durch Klicken bearbeiten</a:t>
            </a:r>
          </a:p>
        </p:txBody>
      </p:sp>
      <p:sp>
        <p:nvSpPr>
          <p:cNvPr id="3" name="Vertikaler Textplatzhalter 2"/>
          <p:cNvSpPr>
            <a:spLocks noGrp="1"/>
          </p:cNvSpPr>
          <p:nvPr>
            <p:ph type="body" orient="vert" idx="1"/>
          </p:nvPr>
        </p:nvSpPr>
        <p:spPr>
          <a:xfrm>
            <a:off x="681038" y="365125"/>
            <a:ext cx="6256337" cy="5811838"/>
          </a:xfrm>
        </p:spPr>
        <p:txBody>
          <a:bodyPr vert="eaVert"/>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p:cNvSpPr>
            <a:spLocks noGrp="1"/>
          </p:cNvSpPr>
          <p:nvPr>
            <p:ph type="dt" sz="half" idx="10"/>
          </p:nvPr>
        </p:nvSpPr>
        <p:spPr/>
        <p:txBody>
          <a:bodyPr/>
          <a:lstStyle/>
          <a:p>
            <a:fld id="{68CEC11D-A0C8-4F04-A58E-1B22FC79581C}" type="datetimeFigureOut">
              <a:rPr lang="de-DE" smtClean="0"/>
              <a:t>28.05.2026</a:t>
            </a:fld>
            <a:endParaRPr lang="de-DE"/>
          </a:p>
        </p:txBody>
      </p:sp>
      <p:sp>
        <p:nvSpPr>
          <p:cNvPr id="5" name="Fußzeilenplatzhalter 4"/>
          <p:cNvSpPr>
            <a:spLocks noGrp="1"/>
          </p:cNvSpPr>
          <p:nvPr>
            <p:ph type="ftr" sz="quarter" idx="11"/>
          </p:nvPr>
        </p:nvSpPr>
        <p:spPr/>
        <p:txBody>
          <a:bodyPr/>
          <a:lstStyle/>
          <a:p>
            <a:endParaRPr lang="de-DE"/>
          </a:p>
        </p:txBody>
      </p:sp>
      <p:sp>
        <p:nvSpPr>
          <p:cNvPr id="6" name="Foliennummernplatzhalter 5"/>
          <p:cNvSpPr>
            <a:spLocks noGrp="1"/>
          </p:cNvSpPr>
          <p:nvPr>
            <p:ph type="sldNum" sz="quarter" idx="12"/>
          </p:nvPr>
        </p:nvSpPr>
        <p:spPr/>
        <p:txBody>
          <a:bodyPr/>
          <a:lstStyle/>
          <a:p>
            <a:fld id="{5AC13C4B-7508-43EA-AEB9-2B0E3AEA113C}" type="slidenum">
              <a:rPr lang="de-DE" smtClean="0"/>
              <a:t>‹Nr.›</a:t>
            </a:fld>
            <a:endParaRPr lang="de-DE"/>
          </a:p>
        </p:txBody>
      </p:sp>
    </p:spTree>
    <p:extLst>
      <p:ext uri="{BB962C8B-B14F-4D97-AF65-F5344CB8AC3E}">
        <p14:creationId xmlns:p14="http://schemas.microsoft.com/office/powerpoint/2010/main" val="71242728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Kontakt">
    <p:spTree>
      <p:nvGrpSpPr>
        <p:cNvPr id="1" name=""/>
        <p:cNvGrpSpPr/>
        <p:nvPr/>
      </p:nvGrpSpPr>
      <p:grpSpPr>
        <a:xfrm>
          <a:off x="0" y="0"/>
          <a:ext cx="0" cy="0"/>
          <a:chOff x="0" y="0"/>
          <a:chExt cx="0" cy="0"/>
        </a:xfrm>
      </p:grpSpPr>
      <p:pic>
        <p:nvPicPr>
          <p:cNvPr id="7" name="Grafik 6" descr="Logoleiste der Mittelgebenden im Förderprogramm IQ">
            <a:extLst>
              <a:ext uri="{FF2B5EF4-FFF2-40B4-BE49-F238E27FC236}">
                <a16:creationId xmlns:a16="http://schemas.microsoft.com/office/drawing/2014/main" id="{4EDAFA5D-DD18-5041-E9DC-370F020412BC}"/>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645378" y="4715369"/>
            <a:ext cx="6438900" cy="850900"/>
          </a:xfrm>
          <a:prstGeom prst="rect">
            <a:avLst/>
          </a:prstGeom>
        </p:spPr>
      </p:pic>
      <p:sp>
        <p:nvSpPr>
          <p:cNvPr id="8" name="Untertitel 2">
            <a:extLst>
              <a:ext uri="{FF2B5EF4-FFF2-40B4-BE49-F238E27FC236}">
                <a16:creationId xmlns:a16="http://schemas.microsoft.com/office/drawing/2014/main" id="{2E5CA348-077F-92C3-8156-712A25A4D444}"/>
              </a:ext>
            </a:extLst>
          </p:cNvPr>
          <p:cNvSpPr txBox="1">
            <a:spLocks/>
          </p:cNvSpPr>
          <p:nvPr userDrawn="1"/>
        </p:nvSpPr>
        <p:spPr bwMode="auto">
          <a:xfrm>
            <a:off x="593813" y="4152074"/>
            <a:ext cx="8894846" cy="546377"/>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0" indent="0" algn="l" defTabSz="957263" rtl="0" eaLnBrk="0" fontAlgn="base" hangingPunct="0">
              <a:spcBef>
                <a:spcPct val="50000"/>
              </a:spcBef>
              <a:spcAft>
                <a:spcPct val="0"/>
              </a:spcAft>
              <a:buClr>
                <a:srgbClr val="99C9C9"/>
              </a:buClr>
              <a:buFont typeface="Wingdings" pitchFamily="2" charset="2"/>
              <a:buNone/>
              <a:defRPr lang="de-DE" sz="1800" kern="1200" dirty="0">
                <a:solidFill>
                  <a:schemeClr val="bg2">
                    <a:lumMod val="75000"/>
                  </a:schemeClr>
                </a:solidFill>
                <a:latin typeface="Arial" charset="0"/>
                <a:ea typeface="+mn-ea"/>
                <a:cs typeface="+mn-cs"/>
              </a:defRPr>
            </a:lvl1pPr>
            <a:lvl2pPr marL="457200" indent="0" algn="ctr" defTabSz="957263" rtl="0" eaLnBrk="0" fontAlgn="base" hangingPunct="0">
              <a:spcBef>
                <a:spcPts val="500"/>
              </a:spcBef>
              <a:spcAft>
                <a:spcPct val="0"/>
              </a:spcAft>
              <a:buClr>
                <a:srgbClr val="99C9C9"/>
              </a:buClr>
              <a:buFont typeface="Arial" charset="0"/>
              <a:buNone/>
              <a:defRPr lang="de-DE" kern="1200">
                <a:solidFill>
                  <a:srgbClr val="606060"/>
                </a:solidFill>
                <a:latin typeface="Arial" charset="0"/>
                <a:ea typeface="+mn-ea"/>
                <a:cs typeface="+mn-cs"/>
              </a:defRPr>
            </a:lvl2pPr>
            <a:lvl3pPr marL="914400" indent="0" algn="ctr" defTabSz="957263" rtl="0" eaLnBrk="0" fontAlgn="base" hangingPunct="0">
              <a:spcBef>
                <a:spcPts val="500"/>
              </a:spcBef>
              <a:spcAft>
                <a:spcPct val="0"/>
              </a:spcAft>
              <a:buClr>
                <a:srgbClr val="99C9C9"/>
              </a:buClr>
              <a:buFont typeface="Arial" charset="0"/>
              <a:buNone/>
              <a:defRPr>
                <a:solidFill>
                  <a:srgbClr val="606060"/>
                </a:solidFill>
                <a:latin typeface="+mn-lt"/>
              </a:defRPr>
            </a:lvl3pPr>
            <a:lvl4pPr marL="1371600" indent="0" algn="ctr" defTabSz="957263" rtl="0" eaLnBrk="0" fontAlgn="base" hangingPunct="0">
              <a:spcBef>
                <a:spcPct val="20000"/>
              </a:spcBef>
              <a:spcAft>
                <a:spcPct val="0"/>
              </a:spcAft>
              <a:buNone/>
              <a:defRPr sz="2100">
                <a:solidFill>
                  <a:schemeClr val="tx1"/>
                </a:solidFill>
                <a:latin typeface="+mn-lt"/>
              </a:defRPr>
            </a:lvl4pPr>
            <a:lvl5pPr marL="1828800" indent="0" algn="ctr" defTabSz="957263" rtl="0" eaLnBrk="0" fontAlgn="base" hangingPunct="0">
              <a:spcBef>
                <a:spcPct val="20000"/>
              </a:spcBef>
              <a:spcAft>
                <a:spcPct val="0"/>
              </a:spcAft>
              <a:buNone/>
              <a:defRPr lang="de-DE" kern="1200">
                <a:solidFill>
                  <a:srgbClr val="606060"/>
                </a:solidFill>
                <a:latin typeface="Arial" charset="0"/>
                <a:ea typeface="+mn-ea"/>
                <a:cs typeface="+mn-cs"/>
              </a:defRPr>
            </a:lvl5pPr>
            <a:lvl6pPr marL="2286000" indent="0" algn="ctr" defTabSz="957263" rtl="0" fontAlgn="base">
              <a:spcBef>
                <a:spcPct val="20000"/>
              </a:spcBef>
              <a:spcAft>
                <a:spcPct val="0"/>
              </a:spcAft>
              <a:buNone/>
              <a:defRPr sz="2100">
                <a:solidFill>
                  <a:schemeClr val="tx1"/>
                </a:solidFill>
                <a:latin typeface="+mn-lt"/>
              </a:defRPr>
            </a:lvl6pPr>
            <a:lvl7pPr marL="2743200" indent="0" algn="ctr" defTabSz="957263" rtl="0" fontAlgn="base">
              <a:spcBef>
                <a:spcPct val="20000"/>
              </a:spcBef>
              <a:spcAft>
                <a:spcPct val="0"/>
              </a:spcAft>
              <a:buNone/>
              <a:defRPr sz="2100">
                <a:solidFill>
                  <a:schemeClr val="tx1"/>
                </a:solidFill>
                <a:latin typeface="+mn-lt"/>
              </a:defRPr>
            </a:lvl7pPr>
            <a:lvl8pPr marL="3200400" indent="0" algn="ctr" defTabSz="957263" rtl="0" fontAlgn="base">
              <a:spcBef>
                <a:spcPct val="20000"/>
              </a:spcBef>
              <a:spcAft>
                <a:spcPct val="0"/>
              </a:spcAft>
              <a:buNone/>
              <a:defRPr sz="2100">
                <a:solidFill>
                  <a:schemeClr val="tx1"/>
                </a:solidFill>
                <a:latin typeface="+mn-lt"/>
              </a:defRPr>
            </a:lvl8pPr>
            <a:lvl9pPr marL="3657600" indent="0" algn="ctr" defTabSz="957263" rtl="0" fontAlgn="base">
              <a:spcBef>
                <a:spcPct val="20000"/>
              </a:spcBef>
              <a:spcAft>
                <a:spcPct val="0"/>
              </a:spcAft>
              <a:buNone/>
              <a:defRPr sz="2100">
                <a:solidFill>
                  <a:schemeClr val="tx1"/>
                </a:solidFill>
                <a:latin typeface="+mn-lt"/>
              </a:defRPr>
            </a:lvl9pPr>
          </a:lstStyle>
          <a:p>
            <a:pPr>
              <a:lnSpc>
                <a:spcPts val="1000"/>
              </a:lnSpc>
            </a:pPr>
            <a:r>
              <a:rPr lang="de-DE" sz="750"/>
              <a:t>Die Projekte werden im Rahmen des Förderprogramms „Integration durch Qualifizierung (IQ)“ durch das Bundesministerium für Arbeit und Soziales und die Europäische Union über den Europäischen Sozialfonds Plus (ESF Plus) gefördert und vom Bundesamt für Migration und Flüchtlinge administriert. Partner in der Umsetzung sind das Bundesministerium für Bildung und Forschung und die Bundesagentur für Arbeit.</a:t>
            </a:r>
          </a:p>
        </p:txBody>
      </p:sp>
      <p:cxnSp>
        <p:nvCxnSpPr>
          <p:cNvPr id="9" name="Gerade Verbindung 8">
            <a:extLst>
              <a:ext uri="{FF2B5EF4-FFF2-40B4-BE49-F238E27FC236}">
                <a16:creationId xmlns:a16="http://schemas.microsoft.com/office/drawing/2014/main" id="{6E529175-5C77-7E95-5A37-7093C835B317}"/>
              </a:ext>
            </a:extLst>
          </p:cNvPr>
          <p:cNvCxnSpPr>
            <a:cxnSpLocks/>
          </p:cNvCxnSpPr>
          <p:nvPr userDrawn="1"/>
        </p:nvCxnSpPr>
        <p:spPr>
          <a:xfrm>
            <a:off x="681209" y="4028588"/>
            <a:ext cx="8641695" cy="0"/>
          </a:xfrm>
          <a:prstGeom prst="line">
            <a:avLst/>
          </a:prstGeom>
          <a:ln>
            <a:solidFill>
              <a:srgbClr val="989CA2"/>
            </a:solidFill>
          </a:ln>
        </p:spPr>
        <p:style>
          <a:lnRef idx="1">
            <a:schemeClr val="accent1"/>
          </a:lnRef>
          <a:fillRef idx="0">
            <a:schemeClr val="accent1"/>
          </a:fillRef>
          <a:effectRef idx="0">
            <a:schemeClr val="accent1"/>
          </a:effectRef>
          <a:fontRef idx="minor">
            <a:schemeClr val="tx1"/>
          </a:fontRef>
        </p:style>
      </p:cxnSp>
      <p:sp>
        <p:nvSpPr>
          <p:cNvPr id="4" name="Untertitel 2">
            <a:extLst>
              <a:ext uri="{FF2B5EF4-FFF2-40B4-BE49-F238E27FC236}">
                <a16:creationId xmlns:a16="http://schemas.microsoft.com/office/drawing/2014/main" id="{8AECC7B3-0161-4E4E-83C6-B0A8743CA8AC}"/>
              </a:ext>
            </a:extLst>
          </p:cNvPr>
          <p:cNvSpPr txBox="1">
            <a:spLocks/>
          </p:cNvSpPr>
          <p:nvPr userDrawn="1"/>
        </p:nvSpPr>
        <p:spPr bwMode="auto">
          <a:xfrm>
            <a:off x="593813" y="5771650"/>
            <a:ext cx="8894846" cy="299089"/>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0" indent="0" algn="l" defTabSz="957263" rtl="0" eaLnBrk="0" fontAlgn="base" hangingPunct="0">
              <a:spcBef>
                <a:spcPct val="50000"/>
              </a:spcBef>
              <a:spcAft>
                <a:spcPct val="0"/>
              </a:spcAft>
              <a:buClr>
                <a:srgbClr val="99C9C9"/>
              </a:buClr>
              <a:buFont typeface="Wingdings" pitchFamily="2" charset="2"/>
              <a:buNone/>
              <a:defRPr lang="de-DE" sz="1800" kern="1200" dirty="0">
                <a:solidFill>
                  <a:schemeClr val="bg2">
                    <a:lumMod val="75000"/>
                  </a:schemeClr>
                </a:solidFill>
                <a:latin typeface="Arial" charset="0"/>
                <a:ea typeface="+mn-ea"/>
                <a:cs typeface="+mn-cs"/>
              </a:defRPr>
            </a:lvl1pPr>
            <a:lvl2pPr marL="457200" indent="0" algn="ctr" defTabSz="957263" rtl="0" eaLnBrk="0" fontAlgn="base" hangingPunct="0">
              <a:spcBef>
                <a:spcPts val="500"/>
              </a:spcBef>
              <a:spcAft>
                <a:spcPct val="0"/>
              </a:spcAft>
              <a:buClr>
                <a:srgbClr val="99C9C9"/>
              </a:buClr>
              <a:buFont typeface="Arial" charset="0"/>
              <a:buNone/>
              <a:defRPr lang="de-DE" kern="1200">
                <a:solidFill>
                  <a:srgbClr val="606060"/>
                </a:solidFill>
                <a:latin typeface="Arial" charset="0"/>
                <a:ea typeface="+mn-ea"/>
                <a:cs typeface="+mn-cs"/>
              </a:defRPr>
            </a:lvl2pPr>
            <a:lvl3pPr marL="914400" indent="0" algn="ctr" defTabSz="957263" rtl="0" eaLnBrk="0" fontAlgn="base" hangingPunct="0">
              <a:spcBef>
                <a:spcPts val="500"/>
              </a:spcBef>
              <a:spcAft>
                <a:spcPct val="0"/>
              </a:spcAft>
              <a:buClr>
                <a:srgbClr val="99C9C9"/>
              </a:buClr>
              <a:buFont typeface="Arial" charset="0"/>
              <a:buNone/>
              <a:defRPr>
                <a:solidFill>
                  <a:srgbClr val="606060"/>
                </a:solidFill>
                <a:latin typeface="+mn-lt"/>
              </a:defRPr>
            </a:lvl3pPr>
            <a:lvl4pPr marL="1371600" indent="0" algn="ctr" defTabSz="957263" rtl="0" eaLnBrk="0" fontAlgn="base" hangingPunct="0">
              <a:spcBef>
                <a:spcPct val="20000"/>
              </a:spcBef>
              <a:spcAft>
                <a:spcPct val="0"/>
              </a:spcAft>
              <a:buNone/>
              <a:defRPr sz="2100">
                <a:solidFill>
                  <a:schemeClr val="tx1"/>
                </a:solidFill>
                <a:latin typeface="+mn-lt"/>
              </a:defRPr>
            </a:lvl4pPr>
            <a:lvl5pPr marL="1828800" indent="0" algn="ctr" defTabSz="957263" rtl="0" eaLnBrk="0" fontAlgn="base" hangingPunct="0">
              <a:spcBef>
                <a:spcPct val="20000"/>
              </a:spcBef>
              <a:spcAft>
                <a:spcPct val="0"/>
              </a:spcAft>
              <a:buNone/>
              <a:defRPr lang="de-DE" kern="1200">
                <a:solidFill>
                  <a:srgbClr val="606060"/>
                </a:solidFill>
                <a:latin typeface="Arial" charset="0"/>
                <a:ea typeface="+mn-ea"/>
                <a:cs typeface="+mn-cs"/>
              </a:defRPr>
            </a:lvl5pPr>
            <a:lvl6pPr marL="2286000" indent="0" algn="ctr" defTabSz="957263" rtl="0" fontAlgn="base">
              <a:spcBef>
                <a:spcPct val="20000"/>
              </a:spcBef>
              <a:spcAft>
                <a:spcPct val="0"/>
              </a:spcAft>
              <a:buNone/>
              <a:defRPr sz="2100">
                <a:solidFill>
                  <a:schemeClr val="tx1"/>
                </a:solidFill>
                <a:latin typeface="+mn-lt"/>
              </a:defRPr>
            </a:lvl6pPr>
            <a:lvl7pPr marL="2743200" indent="0" algn="ctr" defTabSz="957263" rtl="0" fontAlgn="base">
              <a:spcBef>
                <a:spcPct val="20000"/>
              </a:spcBef>
              <a:spcAft>
                <a:spcPct val="0"/>
              </a:spcAft>
              <a:buNone/>
              <a:defRPr sz="2100">
                <a:solidFill>
                  <a:schemeClr val="tx1"/>
                </a:solidFill>
                <a:latin typeface="+mn-lt"/>
              </a:defRPr>
            </a:lvl7pPr>
            <a:lvl8pPr marL="3200400" indent="0" algn="ctr" defTabSz="957263" rtl="0" fontAlgn="base">
              <a:spcBef>
                <a:spcPct val="20000"/>
              </a:spcBef>
              <a:spcAft>
                <a:spcPct val="0"/>
              </a:spcAft>
              <a:buNone/>
              <a:defRPr sz="2100">
                <a:solidFill>
                  <a:schemeClr val="tx1"/>
                </a:solidFill>
                <a:latin typeface="+mn-lt"/>
              </a:defRPr>
            </a:lvl8pPr>
            <a:lvl9pPr marL="3657600" indent="0" algn="ctr" defTabSz="957263" rtl="0" fontAlgn="base">
              <a:spcBef>
                <a:spcPct val="20000"/>
              </a:spcBef>
              <a:spcAft>
                <a:spcPct val="0"/>
              </a:spcAft>
              <a:buNone/>
              <a:defRPr sz="2100">
                <a:solidFill>
                  <a:schemeClr val="tx1"/>
                </a:solidFill>
                <a:latin typeface="+mn-lt"/>
              </a:defRPr>
            </a:lvl9pPr>
          </a:lstStyle>
          <a:p>
            <a:pPr>
              <a:spcBef>
                <a:spcPts val="450"/>
              </a:spcBef>
              <a:spcAft>
                <a:spcPts val="0"/>
              </a:spcAft>
            </a:pPr>
            <a:r>
              <a:rPr lang="de-DE" sz="750" kern="1200">
                <a:solidFill>
                  <a:schemeClr val="bg2">
                    <a:lumMod val="75000"/>
                  </a:schemeClr>
                </a:solidFill>
                <a:latin typeface="Arial" charset="0"/>
                <a:ea typeface="+mn-ea"/>
                <a:cs typeface="+mn-cs"/>
              </a:rPr>
              <a:t>Die IQ Anerkennungs- und Qualifizierungsberatung Berlin </a:t>
            </a:r>
            <a:r>
              <a:rPr lang="de-DE" sz="750" b="0" i="0" kern="1200">
                <a:solidFill>
                  <a:schemeClr val="bg2">
                    <a:lumMod val="75000"/>
                  </a:schemeClr>
                </a:solidFill>
                <a:effectLst/>
                <a:latin typeface="Arial" charset="0"/>
                <a:ea typeface="+mn-ea"/>
                <a:cs typeface="Arial" panose="020B0604020202020204" pitchFamily="34" charset="0"/>
              </a:rPr>
              <a:t>wird zusätzlich finanziert durch die Senatsverwaltung für Arbeit, Soziales, Gleichstellung, Integration, Vielfalt und Antidiskriminierung aus Landesmitteln, die da</a:t>
            </a:r>
            <a:r>
              <a:rPr lang="de-DE" sz="750" b="0" i="0" kern="1200">
                <a:solidFill>
                  <a:schemeClr val="bg2">
                    <a:lumMod val="75000"/>
                  </a:schemeClr>
                </a:solidFill>
                <a:effectLst/>
                <a:latin typeface="Arial" charset="0"/>
                <a:ea typeface="+mn-ea"/>
                <a:cs typeface="+mn-cs"/>
              </a:rPr>
              <a:t>s Abgeordnetenhaus Berlin beschlossen hat.</a:t>
            </a:r>
            <a:endParaRPr lang="de-DE" sz="750" kern="1200">
              <a:solidFill>
                <a:schemeClr val="bg2">
                  <a:lumMod val="75000"/>
                </a:schemeClr>
              </a:solidFill>
              <a:latin typeface="Arial" charset="0"/>
              <a:ea typeface="+mn-ea"/>
              <a:cs typeface="+mn-cs"/>
            </a:endParaRPr>
          </a:p>
        </p:txBody>
      </p:sp>
      <p:pic>
        <p:nvPicPr>
          <p:cNvPr id="10" name="Grafik 9">
            <a:extLst>
              <a:ext uri="{FF2B5EF4-FFF2-40B4-BE49-F238E27FC236}">
                <a16:creationId xmlns:a16="http://schemas.microsoft.com/office/drawing/2014/main" id="{1C044B3A-194F-4E1F-A73C-2CAE0970BB96}"/>
              </a:ext>
            </a:extLst>
          </p:cNvPr>
          <p:cNvPicPr>
            <a:picLocks noChangeAspect="1"/>
          </p:cNvPicPr>
          <p:nvPr userDrawn="1"/>
        </p:nvPicPr>
        <p:blipFill>
          <a:blip r:embed="rId3"/>
          <a:stretch>
            <a:fillRect/>
          </a:stretch>
        </p:blipFill>
        <p:spPr>
          <a:xfrm>
            <a:off x="681209" y="6170058"/>
            <a:ext cx="2821722" cy="299089"/>
          </a:xfrm>
          <a:prstGeom prst="rect">
            <a:avLst/>
          </a:prstGeom>
        </p:spPr>
      </p:pic>
    </p:spTree>
    <p:extLst>
      <p:ext uri="{BB962C8B-B14F-4D97-AF65-F5344CB8AC3E}">
        <p14:creationId xmlns:p14="http://schemas.microsoft.com/office/powerpoint/2010/main" val="3245392644"/>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Tit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422321A-94F5-4A1D-B1FD-B2A8CA544758}"/>
              </a:ext>
            </a:extLst>
          </p:cNvPr>
          <p:cNvSpPr>
            <a:spLocks noGrp="1"/>
          </p:cNvSpPr>
          <p:nvPr>
            <p:ph type="title"/>
          </p:nvPr>
        </p:nvSpPr>
        <p:spPr/>
        <p:txBody>
          <a:bodyPr/>
          <a:lstStyle/>
          <a:p>
            <a:r>
              <a:rPr lang="de-DE" dirty="0"/>
              <a:t>Mastertitelformat bearbeiten</a:t>
            </a:r>
          </a:p>
        </p:txBody>
      </p:sp>
      <p:sp>
        <p:nvSpPr>
          <p:cNvPr id="3" name="Foliennummernplatzhalter 2">
            <a:extLst>
              <a:ext uri="{FF2B5EF4-FFF2-40B4-BE49-F238E27FC236}">
                <a16:creationId xmlns:a16="http://schemas.microsoft.com/office/drawing/2014/main" id="{F7B371DD-BEBC-421D-9D7E-EF95AE8FBAF2}"/>
              </a:ext>
            </a:extLst>
          </p:cNvPr>
          <p:cNvSpPr>
            <a:spLocks noGrp="1"/>
          </p:cNvSpPr>
          <p:nvPr>
            <p:ph type="sldNum" sz="quarter" idx="10"/>
          </p:nvPr>
        </p:nvSpPr>
        <p:spPr/>
        <p:txBody>
          <a:bodyPr/>
          <a:lstStyle/>
          <a:p>
            <a:pPr>
              <a:defRPr/>
            </a:pPr>
            <a:fld id="{3A774830-AD4E-4297-A02C-99176782BAA6}" type="slidenum">
              <a:rPr lang="de-DE" smtClean="0"/>
              <a:pPr>
                <a:defRPr/>
              </a:pPr>
              <a:t>‹Nr.›</a:t>
            </a:fld>
            <a:endParaRPr lang="de-DE" dirty="0"/>
          </a:p>
        </p:txBody>
      </p:sp>
      <p:pic>
        <p:nvPicPr>
          <p:cNvPr id="4" name="Grafik 3" descr="shutterstock_361400339_bearbeitet_ppt.jpg">
            <a:extLst>
              <a:ext uri="{FF2B5EF4-FFF2-40B4-BE49-F238E27FC236}">
                <a16:creationId xmlns:a16="http://schemas.microsoft.com/office/drawing/2014/main" id="{A1865821-A54F-4BE9-8550-0F9AE235C374}"/>
              </a:ext>
            </a:extLst>
          </p:cNvPr>
          <p:cNvPicPr>
            <a:picLocks noChangeAspect="1"/>
          </p:cNvPicPr>
          <p:nvPr userDrawn="1"/>
        </p:nvPicPr>
        <p:blipFill>
          <a:blip r:embed="rId2" cstate="print"/>
          <a:srcRect t="8090" b="8412"/>
          <a:stretch>
            <a:fillRect/>
          </a:stretch>
        </p:blipFill>
        <p:spPr>
          <a:xfrm>
            <a:off x="1" y="928688"/>
            <a:ext cx="9906000" cy="3214687"/>
          </a:xfrm>
          <a:prstGeom prst="rect">
            <a:avLst/>
          </a:prstGeom>
        </p:spPr>
      </p:pic>
      <p:pic>
        <p:nvPicPr>
          <p:cNvPr id="6" name="Grafik 5">
            <a:extLst>
              <a:ext uri="{FF2B5EF4-FFF2-40B4-BE49-F238E27FC236}">
                <a16:creationId xmlns:a16="http://schemas.microsoft.com/office/drawing/2014/main" id="{3658CD6F-7762-8FBA-373C-2DD5458EA9C6}"/>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0" y="3305176"/>
            <a:ext cx="9906000" cy="838199"/>
          </a:xfrm>
          <a:prstGeom prst="rect">
            <a:avLst/>
          </a:prstGeom>
        </p:spPr>
      </p:pic>
    </p:spTree>
    <p:extLst>
      <p:ext uri="{BB962C8B-B14F-4D97-AF65-F5344CB8AC3E}">
        <p14:creationId xmlns:p14="http://schemas.microsoft.com/office/powerpoint/2010/main" val="1149473062"/>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p:cNvSpPr>
            <a:spLocks noGrp="1"/>
          </p:cNvSpPr>
          <p:nvPr>
            <p:ph type="ctrTitle"/>
          </p:nvPr>
        </p:nvSpPr>
        <p:spPr>
          <a:xfrm>
            <a:off x="628650" y="2124000"/>
            <a:ext cx="8420100" cy="1470025"/>
          </a:xfrm>
          <a:prstGeom prst="rect">
            <a:avLst/>
          </a:prstGeom>
        </p:spPr>
        <p:txBody>
          <a:bodyPr/>
          <a:lstStyle>
            <a:lvl1pPr algn="l" rtl="0" fontAlgn="base">
              <a:spcBef>
                <a:spcPct val="0"/>
              </a:spcBef>
              <a:spcAft>
                <a:spcPct val="0"/>
              </a:spcAft>
              <a:defRPr lang="de-DE" sz="2400" b="1" kern="1200" dirty="0">
                <a:solidFill>
                  <a:schemeClr val="tx1"/>
                </a:solidFill>
                <a:latin typeface="Arial" charset="0"/>
                <a:ea typeface="+mn-ea"/>
                <a:cs typeface="+mn-cs"/>
              </a:defRPr>
            </a:lvl1pPr>
          </a:lstStyle>
          <a:p>
            <a:r>
              <a:rPr lang="de-DE" dirty="0"/>
              <a:t>Titelmasterformat durch Klicken bearbeiten</a:t>
            </a:r>
          </a:p>
        </p:txBody>
      </p:sp>
      <p:sp>
        <p:nvSpPr>
          <p:cNvPr id="3" name="Untertitel 2"/>
          <p:cNvSpPr>
            <a:spLocks noGrp="1"/>
          </p:cNvSpPr>
          <p:nvPr>
            <p:ph type="subTitle" idx="1"/>
          </p:nvPr>
        </p:nvSpPr>
        <p:spPr>
          <a:xfrm>
            <a:off x="628650" y="3189600"/>
            <a:ext cx="6934200" cy="1752600"/>
          </a:xfrm>
          <a:prstGeom prst="rect">
            <a:avLst/>
          </a:prstGeom>
        </p:spPr>
        <p:txBody>
          <a:bodyPr/>
          <a:lstStyle>
            <a:lvl1pPr marL="0" indent="0" algn="l" rtl="0" fontAlgn="base">
              <a:spcBef>
                <a:spcPct val="50000"/>
              </a:spcBef>
              <a:spcAft>
                <a:spcPct val="0"/>
              </a:spcAft>
              <a:buNone/>
              <a:defRPr lang="de-DE" sz="1800" kern="1200" dirty="0">
                <a:solidFill>
                  <a:schemeClr val="bg2">
                    <a:lumMod val="75000"/>
                  </a:schemeClr>
                </a:solidFill>
                <a:latin typeface="Arial" charset="0"/>
                <a:ea typeface="+mn-ea"/>
                <a:cs typeface="+mn-cs"/>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de-DE" dirty="0"/>
              <a:t>Formatvorlage des Untertitelmasters durch Klicken bearbeiten</a:t>
            </a:r>
          </a:p>
        </p:txBody>
      </p:sp>
      <p:pic>
        <p:nvPicPr>
          <p:cNvPr id="6" name="Grafik 5">
            <a:extLst>
              <a:ext uri="{FF2B5EF4-FFF2-40B4-BE49-F238E27FC236}">
                <a16:creationId xmlns:a16="http://schemas.microsoft.com/office/drawing/2014/main" id="{048C9861-8779-3171-D0E4-4FEBB6C3BECA}"/>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645378" y="5799700"/>
            <a:ext cx="6438900" cy="850900"/>
          </a:xfrm>
          <a:prstGeom prst="rect">
            <a:avLst/>
          </a:prstGeom>
        </p:spPr>
      </p:pic>
      <p:sp>
        <p:nvSpPr>
          <p:cNvPr id="7" name="Untertitel 2">
            <a:extLst>
              <a:ext uri="{FF2B5EF4-FFF2-40B4-BE49-F238E27FC236}">
                <a16:creationId xmlns:a16="http://schemas.microsoft.com/office/drawing/2014/main" id="{447BEBF9-4265-3666-40E1-635A7F3165A4}"/>
              </a:ext>
            </a:extLst>
          </p:cNvPr>
          <p:cNvSpPr txBox="1">
            <a:spLocks/>
          </p:cNvSpPr>
          <p:nvPr userDrawn="1"/>
        </p:nvSpPr>
        <p:spPr bwMode="auto">
          <a:xfrm>
            <a:off x="593813" y="5207638"/>
            <a:ext cx="8894846" cy="546377"/>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0" indent="0" algn="l" defTabSz="957263" rtl="0" eaLnBrk="0" fontAlgn="base" hangingPunct="0">
              <a:spcBef>
                <a:spcPct val="50000"/>
              </a:spcBef>
              <a:spcAft>
                <a:spcPct val="0"/>
              </a:spcAft>
              <a:buClr>
                <a:srgbClr val="99C9C9"/>
              </a:buClr>
              <a:buFont typeface="Wingdings" pitchFamily="2" charset="2"/>
              <a:buNone/>
              <a:defRPr lang="de-DE" sz="1800" kern="1200" dirty="0">
                <a:solidFill>
                  <a:schemeClr val="bg2">
                    <a:lumMod val="75000"/>
                  </a:schemeClr>
                </a:solidFill>
                <a:latin typeface="Arial" charset="0"/>
                <a:ea typeface="+mn-ea"/>
                <a:cs typeface="+mn-cs"/>
              </a:defRPr>
            </a:lvl1pPr>
            <a:lvl2pPr marL="457200" indent="0" algn="ctr" defTabSz="957263" rtl="0" eaLnBrk="0" fontAlgn="base" hangingPunct="0">
              <a:spcBef>
                <a:spcPts val="500"/>
              </a:spcBef>
              <a:spcAft>
                <a:spcPct val="0"/>
              </a:spcAft>
              <a:buClr>
                <a:srgbClr val="99C9C9"/>
              </a:buClr>
              <a:buFont typeface="Arial" charset="0"/>
              <a:buNone/>
              <a:defRPr lang="de-DE" kern="1200">
                <a:solidFill>
                  <a:srgbClr val="606060"/>
                </a:solidFill>
                <a:latin typeface="Arial" charset="0"/>
                <a:ea typeface="+mn-ea"/>
                <a:cs typeface="+mn-cs"/>
              </a:defRPr>
            </a:lvl2pPr>
            <a:lvl3pPr marL="914400" indent="0" algn="ctr" defTabSz="957263" rtl="0" eaLnBrk="0" fontAlgn="base" hangingPunct="0">
              <a:spcBef>
                <a:spcPts val="500"/>
              </a:spcBef>
              <a:spcAft>
                <a:spcPct val="0"/>
              </a:spcAft>
              <a:buClr>
                <a:srgbClr val="99C9C9"/>
              </a:buClr>
              <a:buFont typeface="Arial" charset="0"/>
              <a:buNone/>
              <a:defRPr>
                <a:solidFill>
                  <a:srgbClr val="606060"/>
                </a:solidFill>
                <a:latin typeface="+mn-lt"/>
              </a:defRPr>
            </a:lvl3pPr>
            <a:lvl4pPr marL="1371600" indent="0" algn="ctr" defTabSz="957263" rtl="0" eaLnBrk="0" fontAlgn="base" hangingPunct="0">
              <a:spcBef>
                <a:spcPct val="20000"/>
              </a:spcBef>
              <a:spcAft>
                <a:spcPct val="0"/>
              </a:spcAft>
              <a:buNone/>
              <a:defRPr sz="2100">
                <a:solidFill>
                  <a:schemeClr val="tx1"/>
                </a:solidFill>
                <a:latin typeface="+mn-lt"/>
              </a:defRPr>
            </a:lvl4pPr>
            <a:lvl5pPr marL="1828800" indent="0" algn="ctr" defTabSz="957263" rtl="0" eaLnBrk="0" fontAlgn="base" hangingPunct="0">
              <a:spcBef>
                <a:spcPct val="20000"/>
              </a:spcBef>
              <a:spcAft>
                <a:spcPct val="0"/>
              </a:spcAft>
              <a:buNone/>
              <a:defRPr lang="de-DE" kern="1200">
                <a:solidFill>
                  <a:srgbClr val="606060"/>
                </a:solidFill>
                <a:latin typeface="Arial" charset="0"/>
                <a:ea typeface="+mn-ea"/>
                <a:cs typeface="+mn-cs"/>
              </a:defRPr>
            </a:lvl5pPr>
            <a:lvl6pPr marL="2286000" indent="0" algn="ctr" defTabSz="957263" rtl="0" fontAlgn="base">
              <a:spcBef>
                <a:spcPct val="20000"/>
              </a:spcBef>
              <a:spcAft>
                <a:spcPct val="0"/>
              </a:spcAft>
              <a:buNone/>
              <a:defRPr sz="2100">
                <a:solidFill>
                  <a:schemeClr val="tx1"/>
                </a:solidFill>
                <a:latin typeface="+mn-lt"/>
              </a:defRPr>
            </a:lvl6pPr>
            <a:lvl7pPr marL="2743200" indent="0" algn="ctr" defTabSz="957263" rtl="0" fontAlgn="base">
              <a:spcBef>
                <a:spcPct val="20000"/>
              </a:spcBef>
              <a:spcAft>
                <a:spcPct val="0"/>
              </a:spcAft>
              <a:buNone/>
              <a:defRPr sz="2100">
                <a:solidFill>
                  <a:schemeClr val="tx1"/>
                </a:solidFill>
                <a:latin typeface="+mn-lt"/>
              </a:defRPr>
            </a:lvl7pPr>
            <a:lvl8pPr marL="3200400" indent="0" algn="ctr" defTabSz="957263" rtl="0" fontAlgn="base">
              <a:spcBef>
                <a:spcPct val="20000"/>
              </a:spcBef>
              <a:spcAft>
                <a:spcPct val="0"/>
              </a:spcAft>
              <a:buNone/>
              <a:defRPr sz="2100">
                <a:solidFill>
                  <a:schemeClr val="tx1"/>
                </a:solidFill>
                <a:latin typeface="+mn-lt"/>
              </a:defRPr>
            </a:lvl8pPr>
            <a:lvl9pPr marL="3657600" indent="0" algn="ctr" defTabSz="957263" rtl="0" fontAlgn="base">
              <a:spcBef>
                <a:spcPct val="20000"/>
              </a:spcBef>
              <a:spcAft>
                <a:spcPct val="0"/>
              </a:spcAft>
              <a:buNone/>
              <a:defRPr sz="2100">
                <a:solidFill>
                  <a:schemeClr val="tx1"/>
                </a:solidFill>
                <a:latin typeface="+mn-lt"/>
              </a:defRPr>
            </a:lvl9pPr>
          </a:lstStyle>
          <a:p>
            <a:pPr>
              <a:lnSpc>
                <a:spcPts val="1000"/>
              </a:lnSpc>
            </a:pPr>
            <a:r>
              <a:rPr lang="de-DE" sz="750" dirty="0"/>
              <a:t>Das Regionale Integrationsnetzwerk Berlin</a:t>
            </a:r>
            <a:r>
              <a:rPr lang="de-DE" sz="750" baseline="0" dirty="0"/>
              <a:t> </a:t>
            </a:r>
            <a:r>
              <a:rPr lang="de-DE" sz="750" dirty="0"/>
              <a:t>wird im Rahmen des Förderprogramms „Integration durch Qualifizierung (IQ)“ durch das Bundesministerium für Arbeit und Soziales und die Europäische Union über den Europäischen Sozialfonds Plus (ESF Plus) gefördert und vom Bundesamt für Migration und Flüchtlinge administriert. Partner in der Umsetzung sind das Bundesministerium für Bildung und Forschung und die Bundesagentur für Arbeit.</a:t>
            </a:r>
          </a:p>
        </p:txBody>
      </p:sp>
      <p:cxnSp>
        <p:nvCxnSpPr>
          <p:cNvPr id="9" name="Gerade Verbindung 8">
            <a:extLst>
              <a:ext uri="{FF2B5EF4-FFF2-40B4-BE49-F238E27FC236}">
                <a16:creationId xmlns:a16="http://schemas.microsoft.com/office/drawing/2014/main" id="{438033BB-E1BD-EE76-4447-D205BEE340B3}"/>
              </a:ext>
            </a:extLst>
          </p:cNvPr>
          <p:cNvCxnSpPr>
            <a:cxnSpLocks/>
          </p:cNvCxnSpPr>
          <p:nvPr userDrawn="1"/>
        </p:nvCxnSpPr>
        <p:spPr>
          <a:xfrm>
            <a:off x="681209" y="5160356"/>
            <a:ext cx="8641695" cy="0"/>
          </a:xfrm>
          <a:prstGeom prst="line">
            <a:avLst/>
          </a:prstGeom>
          <a:ln>
            <a:solidFill>
              <a:srgbClr val="989CA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7893598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extfolie">
    <p:spTree>
      <p:nvGrpSpPr>
        <p:cNvPr id="1" name=""/>
        <p:cNvGrpSpPr/>
        <p:nvPr/>
      </p:nvGrpSpPr>
      <p:grpSpPr>
        <a:xfrm>
          <a:off x="0" y="0"/>
          <a:ext cx="0" cy="0"/>
          <a:chOff x="0" y="0"/>
          <a:chExt cx="0" cy="0"/>
        </a:xfrm>
      </p:grpSpPr>
      <p:sp>
        <p:nvSpPr>
          <p:cNvPr id="2" name="Titel 1"/>
          <p:cNvSpPr>
            <a:spLocks noGrp="1"/>
          </p:cNvSpPr>
          <p:nvPr>
            <p:ph type="title"/>
          </p:nvPr>
        </p:nvSpPr>
        <p:spPr>
          <a:xfrm>
            <a:off x="630238" y="1414464"/>
            <a:ext cx="7723187" cy="557212"/>
          </a:xfrm>
          <a:prstGeom prst="rect">
            <a:avLst/>
          </a:prstGeom>
        </p:spPr>
        <p:txBody>
          <a:bodyPr/>
          <a:lstStyle>
            <a:lvl1pPr algn="l" defTabSz="957263" rtl="0" eaLnBrk="0" fontAlgn="base" hangingPunct="0">
              <a:spcBef>
                <a:spcPct val="0"/>
              </a:spcBef>
              <a:spcAft>
                <a:spcPct val="0"/>
              </a:spcAft>
              <a:defRPr lang="de-DE" sz="2000" b="1" kern="1200" dirty="0">
                <a:solidFill>
                  <a:schemeClr val="tx1"/>
                </a:solidFill>
                <a:latin typeface="Arial" charset="0"/>
                <a:ea typeface="+mn-ea"/>
                <a:cs typeface="+mn-cs"/>
              </a:defRPr>
            </a:lvl1pPr>
          </a:lstStyle>
          <a:p>
            <a:r>
              <a:rPr lang="de-DE" dirty="0"/>
              <a:t>Titelmasterformat durch Klicken bearbeiten</a:t>
            </a:r>
          </a:p>
        </p:txBody>
      </p:sp>
      <p:sp>
        <p:nvSpPr>
          <p:cNvPr id="3" name="Textplatzhalter 2"/>
          <p:cNvSpPr>
            <a:spLocks noGrp="1"/>
          </p:cNvSpPr>
          <p:nvPr>
            <p:ph type="body" idx="1"/>
          </p:nvPr>
        </p:nvSpPr>
        <p:spPr>
          <a:xfrm>
            <a:off x="630000" y="2124000"/>
            <a:ext cx="7723425" cy="4183138"/>
          </a:xfrm>
          <a:prstGeom prst="rect">
            <a:avLst/>
          </a:prstGeom>
        </p:spPr>
        <p:txBody>
          <a:bodyPr/>
          <a:lstStyle>
            <a:lvl1pPr marL="0" indent="0" algn="l" defTabSz="957263" rtl="0" fontAlgn="base">
              <a:spcBef>
                <a:spcPts val="0"/>
              </a:spcBef>
              <a:spcAft>
                <a:spcPts val="600"/>
              </a:spcAft>
              <a:buClr>
                <a:srgbClr val="1261A9"/>
              </a:buClr>
              <a:buNone/>
              <a:defRPr lang="de-DE" sz="1800" kern="1200" dirty="0" smtClean="0">
                <a:solidFill>
                  <a:schemeClr val="bg2">
                    <a:lumMod val="75000"/>
                  </a:schemeClr>
                </a:solidFill>
                <a:latin typeface="Arial" charset="0"/>
                <a:ea typeface="+mn-ea"/>
                <a:cs typeface="+mn-cs"/>
              </a:defRPr>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de-DE" dirty="0"/>
              <a:t>Textmasterformate durch Klicken bearbeiten</a:t>
            </a:r>
          </a:p>
        </p:txBody>
      </p:sp>
      <p:sp>
        <p:nvSpPr>
          <p:cNvPr id="4" name="Foliennummernplatzhalter 7"/>
          <p:cNvSpPr>
            <a:spLocks noGrp="1"/>
          </p:cNvSpPr>
          <p:nvPr>
            <p:ph type="sldNum" sz="quarter" idx="10"/>
          </p:nvPr>
        </p:nvSpPr>
        <p:spPr/>
        <p:txBody>
          <a:bodyPr/>
          <a:lstStyle>
            <a:lvl1pPr>
              <a:defRPr>
                <a:cs typeface="Arial" charset="0"/>
              </a:defRPr>
            </a:lvl1pPr>
          </a:lstStyle>
          <a:p>
            <a:pPr>
              <a:defRPr/>
            </a:pPr>
            <a:fld id="{BE3CE57F-3E20-4046-B8CE-CE5028262626}" type="slidenum">
              <a:rPr lang="de-DE"/>
              <a:pPr>
                <a:defRPr/>
              </a:pPr>
              <a:t>‹Nr.›</a:t>
            </a:fld>
            <a:endParaRPr lang="de-DE" dirty="0"/>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secHead" preserve="1">
  <p:cSld name="Textfolie">
    <p:spTree>
      <p:nvGrpSpPr>
        <p:cNvPr id="1" name=""/>
        <p:cNvGrpSpPr/>
        <p:nvPr/>
      </p:nvGrpSpPr>
      <p:grpSpPr>
        <a:xfrm>
          <a:off x="0" y="0"/>
          <a:ext cx="0" cy="0"/>
          <a:chOff x="0" y="0"/>
          <a:chExt cx="0" cy="0"/>
        </a:xfrm>
      </p:grpSpPr>
      <p:sp>
        <p:nvSpPr>
          <p:cNvPr id="2" name="Titel 1"/>
          <p:cNvSpPr>
            <a:spLocks noGrp="1"/>
          </p:cNvSpPr>
          <p:nvPr>
            <p:ph type="title"/>
          </p:nvPr>
        </p:nvSpPr>
        <p:spPr>
          <a:xfrm>
            <a:off x="630238" y="1414464"/>
            <a:ext cx="7723187" cy="557212"/>
          </a:xfrm>
          <a:prstGeom prst="rect">
            <a:avLst/>
          </a:prstGeom>
        </p:spPr>
        <p:txBody>
          <a:bodyPr/>
          <a:lstStyle>
            <a:lvl1pPr algn="l" defTabSz="957263" rtl="0" eaLnBrk="0" fontAlgn="base" hangingPunct="0">
              <a:spcBef>
                <a:spcPct val="0"/>
              </a:spcBef>
              <a:spcAft>
                <a:spcPct val="0"/>
              </a:spcAft>
              <a:defRPr lang="de-DE" sz="2000" b="1" kern="1200" dirty="0">
                <a:solidFill>
                  <a:schemeClr val="tx1"/>
                </a:solidFill>
                <a:latin typeface="Arial" charset="0"/>
                <a:ea typeface="+mn-ea"/>
                <a:cs typeface="+mn-cs"/>
              </a:defRPr>
            </a:lvl1pPr>
          </a:lstStyle>
          <a:p>
            <a:r>
              <a:rPr lang="de-DE" dirty="0"/>
              <a:t>Titelmasterformat durch Klicken bearbeiten</a:t>
            </a:r>
          </a:p>
        </p:txBody>
      </p:sp>
      <p:sp>
        <p:nvSpPr>
          <p:cNvPr id="3" name="Textplatzhalter 2"/>
          <p:cNvSpPr>
            <a:spLocks noGrp="1"/>
          </p:cNvSpPr>
          <p:nvPr>
            <p:ph type="body" idx="1"/>
          </p:nvPr>
        </p:nvSpPr>
        <p:spPr>
          <a:xfrm>
            <a:off x="630000" y="2124000"/>
            <a:ext cx="7723425" cy="4183138"/>
          </a:xfrm>
          <a:prstGeom prst="rect">
            <a:avLst/>
          </a:prstGeom>
        </p:spPr>
        <p:txBody>
          <a:bodyPr/>
          <a:lstStyle>
            <a:lvl1pPr marL="0" indent="0" algn="l" defTabSz="957263" rtl="0" fontAlgn="base">
              <a:spcBef>
                <a:spcPts val="0"/>
              </a:spcBef>
              <a:spcAft>
                <a:spcPts val="600"/>
              </a:spcAft>
              <a:buClr>
                <a:srgbClr val="1261A9"/>
              </a:buClr>
              <a:buNone/>
              <a:defRPr lang="de-DE" sz="1800" kern="1200" dirty="0" smtClean="0">
                <a:solidFill>
                  <a:schemeClr val="bg2">
                    <a:lumMod val="75000"/>
                  </a:schemeClr>
                </a:solidFill>
                <a:latin typeface="Arial" charset="0"/>
                <a:ea typeface="+mn-ea"/>
                <a:cs typeface="+mn-cs"/>
              </a:defRPr>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de-DE" dirty="0"/>
              <a:t>Textmasterformate durch Klicken bearbeiten</a:t>
            </a:r>
          </a:p>
        </p:txBody>
      </p:sp>
      <p:sp>
        <p:nvSpPr>
          <p:cNvPr id="4" name="Foliennummernplatzhalter 7"/>
          <p:cNvSpPr>
            <a:spLocks noGrp="1"/>
          </p:cNvSpPr>
          <p:nvPr>
            <p:ph type="sldNum" sz="quarter" idx="10"/>
          </p:nvPr>
        </p:nvSpPr>
        <p:spPr/>
        <p:txBody>
          <a:bodyPr/>
          <a:lstStyle>
            <a:lvl1pPr>
              <a:defRPr>
                <a:cs typeface="Arial" charset="0"/>
              </a:defRPr>
            </a:lvl1pPr>
          </a:lstStyle>
          <a:p>
            <a:pPr>
              <a:defRPr/>
            </a:pPr>
            <a:fld id="{BE3CE57F-3E20-4046-B8CE-CE5028262626}" type="slidenum">
              <a:rPr lang="de-DE"/>
              <a:pPr>
                <a:defRPr/>
              </a:pPr>
              <a:t>‹Nr.›</a:t>
            </a:fld>
            <a:endParaRPr lang="de-DE" dirty="0"/>
          </a:p>
        </p:txBody>
      </p:sp>
    </p:spTree>
    <p:extLst>
      <p:ext uri="{BB962C8B-B14F-4D97-AF65-F5344CB8AC3E}">
        <p14:creationId xmlns:p14="http://schemas.microsoft.com/office/powerpoint/2010/main" val="185016817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Titel und Inhalt">
    <p:spTree>
      <p:nvGrpSpPr>
        <p:cNvPr id="1" name=""/>
        <p:cNvGrpSpPr/>
        <p:nvPr/>
      </p:nvGrpSpPr>
      <p:grpSpPr>
        <a:xfrm>
          <a:off x="0" y="0"/>
          <a:ext cx="0" cy="0"/>
          <a:chOff x="0" y="0"/>
          <a:chExt cx="0" cy="0"/>
        </a:xfrm>
      </p:grpSpPr>
      <p:sp>
        <p:nvSpPr>
          <p:cNvPr id="3" name="Inhaltsplatzhalter 2"/>
          <p:cNvSpPr>
            <a:spLocks noGrp="1"/>
          </p:cNvSpPr>
          <p:nvPr>
            <p:ph idx="1"/>
          </p:nvPr>
        </p:nvSpPr>
        <p:spPr>
          <a:xfrm>
            <a:off x="630000" y="2124001"/>
            <a:ext cx="7723425" cy="4183138"/>
          </a:xfrm>
          <a:prstGeom prst="rect">
            <a:avLst/>
          </a:prstGeom>
        </p:spPr>
        <p:txBody>
          <a:bodyPr/>
          <a:lstStyle>
            <a:lvl1pPr marL="180000" indent="-180000" algn="l" defTabSz="957263" rtl="0" fontAlgn="base">
              <a:spcBef>
                <a:spcPts val="600"/>
              </a:spcBef>
              <a:spcAft>
                <a:spcPct val="0"/>
              </a:spcAft>
              <a:buClr>
                <a:srgbClr val="99CACA"/>
              </a:buClr>
              <a:buFont typeface="Wingdings" pitchFamily="2" charset="2"/>
              <a:buChar char="§"/>
              <a:defRPr lang="de-DE" sz="1800" kern="1200" dirty="0" smtClean="0">
                <a:solidFill>
                  <a:schemeClr val="bg2">
                    <a:lumMod val="75000"/>
                  </a:schemeClr>
                </a:solidFill>
                <a:latin typeface="Arial" charset="0"/>
                <a:ea typeface="+mn-ea"/>
                <a:cs typeface="+mn-cs"/>
              </a:defRPr>
            </a:lvl1pPr>
            <a:lvl2pPr marL="540000" indent="-360000">
              <a:buClr>
                <a:srgbClr val="99CACA"/>
              </a:buClr>
              <a:buFont typeface="Arial" pitchFamily="34" charset="0"/>
              <a:buChar char="→"/>
              <a:defRPr lang="de-DE" sz="1800" kern="1200" dirty="0" smtClean="0">
                <a:solidFill>
                  <a:schemeClr val="bg2">
                    <a:lumMod val="75000"/>
                  </a:schemeClr>
                </a:solidFill>
                <a:latin typeface="Arial" charset="0"/>
                <a:ea typeface="+mn-ea"/>
                <a:cs typeface="+mn-cs"/>
              </a:defRPr>
            </a:lvl2pPr>
            <a:lvl5pPr marL="810000" indent="-270000" algn="l" defTabSz="957263" rtl="0" fontAlgn="base">
              <a:spcBef>
                <a:spcPts val="500"/>
              </a:spcBef>
              <a:spcAft>
                <a:spcPct val="0"/>
              </a:spcAft>
              <a:buClr>
                <a:srgbClr val="99CACA"/>
              </a:buClr>
              <a:buFont typeface="Arial" pitchFamily="34" charset="0"/>
              <a:buChar char="»"/>
              <a:defRPr lang="de-DE" sz="1800" kern="1200" dirty="0" smtClean="0">
                <a:solidFill>
                  <a:schemeClr val="bg2">
                    <a:lumMod val="75000"/>
                  </a:schemeClr>
                </a:solidFill>
                <a:latin typeface="Arial" charset="0"/>
                <a:ea typeface="+mn-ea"/>
                <a:cs typeface="+mn-cs"/>
              </a:defRPr>
            </a:lvl5pPr>
          </a:lstStyle>
          <a:p>
            <a:pPr lvl="0"/>
            <a:r>
              <a:rPr lang="de-DE" dirty="0"/>
              <a:t>Textmasterformate durch Klicken bearbeiten</a:t>
            </a:r>
          </a:p>
          <a:p>
            <a:pPr lvl="1"/>
            <a:r>
              <a:rPr lang="de-DE" dirty="0"/>
              <a:t>Zweite Ebene</a:t>
            </a:r>
          </a:p>
          <a:p>
            <a:pPr lvl="4"/>
            <a:r>
              <a:rPr lang="de-DE" dirty="0"/>
              <a:t>Dritte Ebene</a:t>
            </a:r>
          </a:p>
        </p:txBody>
      </p:sp>
      <p:sp>
        <p:nvSpPr>
          <p:cNvPr id="5" name="Titel 1"/>
          <p:cNvSpPr>
            <a:spLocks noGrp="1"/>
          </p:cNvSpPr>
          <p:nvPr>
            <p:ph type="title"/>
          </p:nvPr>
        </p:nvSpPr>
        <p:spPr>
          <a:xfrm>
            <a:off x="630238" y="1414464"/>
            <a:ext cx="7723187" cy="557212"/>
          </a:xfrm>
          <a:prstGeom prst="rect">
            <a:avLst/>
          </a:prstGeom>
        </p:spPr>
        <p:txBody>
          <a:bodyPr/>
          <a:lstStyle>
            <a:lvl1pPr algn="l" defTabSz="957263" rtl="0" eaLnBrk="0" fontAlgn="base" hangingPunct="0">
              <a:spcBef>
                <a:spcPct val="0"/>
              </a:spcBef>
              <a:spcAft>
                <a:spcPct val="0"/>
              </a:spcAft>
              <a:defRPr lang="de-DE" sz="2000" b="1" kern="1200" dirty="0">
                <a:solidFill>
                  <a:schemeClr val="tx1"/>
                </a:solidFill>
                <a:latin typeface="Arial" charset="0"/>
                <a:ea typeface="+mn-ea"/>
                <a:cs typeface="+mn-cs"/>
              </a:defRPr>
            </a:lvl1pPr>
          </a:lstStyle>
          <a:p>
            <a:r>
              <a:rPr lang="de-DE" dirty="0"/>
              <a:t>Titelmasterformat durch Klicken bearbeiten</a:t>
            </a:r>
          </a:p>
        </p:txBody>
      </p:sp>
      <p:sp>
        <p:nvSpPr>
          <p:cNvPr id="4" name="Foliennummernplatzhalter 7"/>
          <p:cNvSpPr>
            <a:spLocks noGrp="1"/>
          </p:cNvSpPr>
          <p:nvPr>
            <p:ph type="sldNum" sz="quarter" idx="10"/>
          </p:nvPr>
        </p:nvSpPr>
        <p:spPr/>
        <p:txBody>
          <a:bodyPr/>
          <a:lstStyle>
            <a:lvl1pPr>
              <a:defRPr>
                <a:cs typeface="Arial" charset="0"/>
              </a:defRPr>
            </a:lvl1pPr>
          </a:lstStyle>
          <a:p>
            <a:pPr>
              <a:defRPr/>
            </a:pPr>
            <a:fld id="{C759C568-0496-43C5-94E1-024BC5BA41B4}" type="slidenum">
              <a:rPr lang="de-DE"/>
              <a:pPr>
                <a:defRPr/>
              </a:pPr>
              <a:t>‹Nr.›</a:t>
            </a:fld>
            <a:endParaRPr lang="de-DE" dirty="0"/>
          </a:p>
        </p:txBody>
      </p:sp>
    </p:spTree>
    <p:extLst>
      <p:ext uri="{BB962C8B-B14F-4D97-AF65-F5344CB8AC3E}">
        <p14:creationId xmlns:p14="http://schemas.microsoft.com/office/powerpoint/2010/main" val="424316506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el und Inhalt">
    <p:spTree>
      <p:nvGrpSpPr>
        <p:cNvPr id="1" name=""/>
        <p:cNvGrpSpPr/>
        <p:nvPr/>
      </p:nvGrpSpPr>
      <p:grpSpPr>
        <a:xfrm>
          <a:off x="0" y="0"/>
          <a:ext cx="0" cy="0"/>
          <a:chOff x="0" y="0"/>
          <a:chExt cx="0" cy="0"/>
        </a:xfrm>
      </p:grpSpPr>
      <p:sp>
        <p:nvSpPr>
          <p:cNvPr id="3" name="Inhaltsplatzhalter 2"/>
          <p:cNvSpPr>
            <a:spLocks noGrp="1"/>
          </p:cNvSpPr>
          <p:nvPr>
            <p:ph idx="1"/>
          </p:nvPr>
        </p:nvSpPr>
        <p:spPr>
          <a:xfrm>
            <a:off x="630000" y="2124001"/>
            <a:ext cx="7723425" cy="4183138"/>
          </a:xfrm>
          <a:prstGeom prst="rect">
            <a:avLst/>
          </a:prstGeom>
        </p:spPr>
        <p:txBody>
          <a:bodyPr/>
          <a:lstStyle>
            <a:lvl1pPr marL="180000" indent="-180000" algn="l" defTabSz="957263" rtl="0" fontAlgn="base">
              <a:spcBef>
                <a:spcPts val="600"/>
              </a:spcBef>
              <a:spcAft>
                <a:spcPct val="0"/>
              </a:spcAft>
              <a:buClr>
                <a:srgbClr val="99CACA"/>
              </a:buClr>
              <a:buFont typeface="Wingdings" pitchFamily="2" charset="2"/>
              <a:buChar char="§"/>
              <a:defRPr lang="de-DE" sz="1800" kern="1200" dirty="0" smtClean="0">
                <a:solidFill>
                  <a:schemeClr val="bg2">
                    <a:lumMod val="75000"/>
                  </a:schemeClr>
                </a:solidFill>
                <a:latin typeface="Arial" charset="0"/>
                <a:ea typeface="+mn-ea"/>
                <a:cs typeface="+mn-cs"/>
              </a:defRPr>
            </a:lvl1pPr>
            <a:lvl2pPr marL="540000" indent="-360000">
              <a:buClr>
                <a:srgbClr val="99CACA"/>
              </a:buClr>
              <a:buFont typeface="Arial" pitchFamily="34" charset="0"/>
              <a:buChar char="→"/>
              <a:defRPr lang="de-DE" sz="1800" kern="1200" dirty="0" smtClean="0">
                <a:solidFill>
                  <a:schemeClr val="bg2">
                    <a:lumMod val="75000"/>
                  </a:schemeClr>
                </a:solidFill>
                <a:latin typeface="Arial" charset="0"/>
                <a:ea typeface="+mn-ea"/>
                <a:cs typeface="+mn-cs"/>
              </a:defRPr>
            </a:lvl2pPr>
            <a:lvl5pPr marL="810000" indent="-270000" algn="l" defTabSz="957263" rtl="0" fontAlgn="base">
              <a:spcBef>
                <a:spcPts val="500"/>
              </a:spcBef>
              <a:spcAft>
                <a:spcPct val="0"/>
              </a:spcAft>
              <a:buClr>
                <a:srgbClr val="99CACA"/>
              </a:buClr>
              <a:buFont typeface="Arial" pitchFamily="34" charset="0"/>
              <a:buChar char="»"/>
              <a:defRPr lang="de-DE" sz="1800" kern="1200" dirty="0" smtClean="0">
                <a:solidFill>
                  <a:schemeClr val="bg2">
                    <a:lumMod val="75000"/>
                  </a:schemeClr>
                </a:solidFill>
                <a:latin typeface="Arial" charset="0"/>
                <a:ea typeface="+mn-ea"/>
                <a:cs typeface="+mn-cs"/>
              </a:defRPr>
            </a:lvl5pPr>
          </a:lstStyle>
          <a:p>
            <a:pPr lvl="0"/>
            <a:r>
              <a:rPr lang="de-DE" dirty="0"/>
              <a:t>Textmasterformate durch Klicken bearbeiten</a:t>
            </a:r>
          </a:p>
          <a:p>
            <a:pPr lvl="1"/>
            <a:r>
              <a:rPr lang="de-DE" dirty="0"/>
              <a:t>Zweite Ebene</a:t>
            </a:r>
          </a:p>
          <a:p>
            <a:pPr lvl="4"/>
            <a:r>
              <a:rPr lang="de-DE" dirty="0"/>
              <a:t>Dritte Ebene</a:t>
            </a:r>
          </a:p>
        </p:txBody>
      </p:sp>
      <p:sp>
        <p:nvSpPr>
          <p:cNvPr id="5" name="Titel 1"/>
          <p:cNvSpPr>
            <a:spLocks noGrp="1"/>
          </p:cNvSpPr>
          <p:nvPr>
            <p:ph type="title"/>
          </p:nvPr>
        </p:nvSpPr>
        <p:spPr>
          <a:xfrm>
            <a:off x="630238" y="1414464"/>
            <a:ext cx="7723187" cy="557212"/>
          </a:xfrm>
          <a:prstGeom prst="rect">
            <a:avLst/>
          </a:prstGeom>
        </p:spPr>
        <p:txBody>
          <a:bodyPr/>
          <a:lstStyle>
            <a:lvl1pPr algn="l" defTabSz="957263" rtl="0" eaLnBrk="0" fontAlgn="base" hangingPunct="0">
              <a:spcBef>
                <a:spcPct val="0"/>
              </a:spcBef>
              <a:spcAft>
                <a:spcPct val="0"/>
              </a:spcAft>
              <a:defRPr lang="de-DE" sz="2000" b="1" kern="1200" dirty="0">
                <a:solidFill>
                  <a:schemeClr val="tx1"/>
                </a:solidFill>
                <a:latin typeface="Arial" charset="0"/>
                <a:ea typeface="+mn-ea"/>
                <a:cs typeface="+mn-cs"/>
              </a:defRPr>
            </a:lvl1pPr>
          </a:lstStyle>
          <a:p>
            <a:r>
              <a:rPr lang="de-DE" dirty="0"/>
              <a:t>Titelmasterformat durch Klicken bearbeiten</a:t>
            </a:r>
          </a:p>
        </p:txBody>
      </p:sp>
      <p:sp>
        <p:nvSpPr>
          <p:cNvPr id="4" name="Foliennummernplatzhalter 7"/>
          <p:cNvSpPr>
            <a:spLocks noGrp="1"/>
          </p:cNvSpPr>
          <p:nvPr>
            <p:ph type="sldNum" sz="quarter" idx="10"/>
          </p:nvPr>
        </p:nvSpPr>
        <p:spPr/>
        <p:txBody>
          <a:bodyPr/>
          <a:lstStyle>
            <a:lvl1pPr>
              <a:defRPr>
                <a:cs typeface="Arial" charset="0"/>
              </a:defRPr>
            </a:lvl1pPr>
          </a:lstStyle>
          <a:p>
            <a:pPr>
              <a:defRPr/>
            </a:pPr>
            <a:fld id="{C759C568-0496-43C5-94E1-024BC5BA41B4}" type="slidenum">
              <a:rPr lang="de-DE"/>
              <a:pPr>
                <a:defRPr/>
              </a:pPr>
              <a:t>‹Nr.›</a:t>
            </a:fld>
            <a:endParaRPr lang="de-DE"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p:cNvSpPr>
            <a:spLocks noGrp="1"/>
          </p:cNvSpPr>
          <p:nvPr>
            <p:ph type="ctrTitle"/>
          </p:nvPr>
        </p:nvSpPr>
        <p:spPr>
          <a:xfrm>
            <a:off x="1238250" y="1122363"/>
            <a:ext cx="7429500" cy="2387600"/>
          </a:xfrm>
          <a:prstGeom prst="rect">
            <a:avLst/>
          </a:prstGeom>
        </p:spPr>
        <p:txBody>
          <a:bodyPr anchor="b"/>
          <a:lstStyle>
            <a:lvl1pPr algn="ctr">
              <a:defRPr sz="6000"/>
            </a:lvl1pPr>
          </a:lstStyle>
          <a:p>
            <a:r>
              <a:rPr lang="de-DE"/>
              <a:t>Titelmasterformat durch Klicken bearbeiten</a:t>
            </a:r>
          </a:p>
        </p:txBody>
      </p:sp>
      <p:sp>
        <p:nvSpPr>
          <p:cNvPr id="3" name="Untertitel 2"/>
          <p:cNvSpPr>
            <a:spLocks noGrp="1"/>
          </p:cNvSpPr>
          <p:nvPr>
            <p:ph type="subTitle" idx="1"/>
          </p:nvPr>
        </p:nvSpPr>
        <p:spPr>
          <a:xfrm>
            <a:off x="1238250" y="3602038"/>
            <a:ext cx="74295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a:t>Formatvorlage des Untertitelmasters durch Klicken bearbeiten</a:t>
            </a:r>
          </a:p>
        </p:txBody>
      </p:sp>
      <p:sp>
        <p:nvSpPr>
          <p:cNvPr id="4" name="Datumsplatzhalter 3"/>
          <p:cNvSpPr>
            <a:spLocks noGrp="1"/>
          </p:cNvSpPr>
          <p:nvPr>
            <p:ph type="dt" sz="half" idx="10"/>
          </p:nvPr>
        </p:nvSpPr>
        <p:spPr>
          <a:xfrm>
            <a:off x="681038" y="6356350"/>
            <a:ext cx="2228850" cy="365125"/>
          </a:xfrm>
          <a:prstGeom prst="rect">
            <a:avLst/>
          </a:prstGeom>
        </p:spPr>
        <p:txBody>
          <a:bodyPr/>
          <a:lstStyle/>
          <a:p>
            <a:fld id="{B6EDC5F6-91C1-4DFA-952B-363034CCF372}" type="datetimeFigureOut">
              <a:rPr lang="de-DE" smtClean="0"/>
              <a:t>28.05.2026</a:t>
            </a:fld>
            <a:endParaRPr lang="de-DE"/>
          </a:p>
        </p:txBody>
      </p:sp>
      <p:sp>
        <p:nvSpPr>
          <p:cNvPr id="5" name="Fußzeilenplatzhalter 4"/>
          <p:cNvSpPr>
            <a:spLocks noGrp="1"/>
          </p:cNvSpPr>
          <p:nvPr>
            <p:ph type="ftr" sz="quarter" idx="11"/>
          </p:nvPr>
        </p:nvSpPr>
        <p:spPr>
          <a:xfrm>
            <a:off x="3281363" y="6356350"/>
            <a:ext cx="3343275" cy="365125"/>
          </a:xfrm>
          <a:prstGeom prst="rect">
            <a:avLst/>
          </a:prstGeom>
        </p:spPr>
        <p:txBody>
          <a:bodyPr/>
          <a:lstStyle/>
          <a:p>
            <a:endParaRPr lang="de-DE"/>
          </a:p>
        </p:txBody>
      </p:sp>
      <p:sp>
        <p:nvSpPr>
          <p:cNvPr id="6" name="Foliennummernplatzhalter 5"/>
          <p:cNvSpPr>
            <a:spLocks noGrp="1"/>
          </p:cNvSpPr>
          <p:nvPr>
            <p:ph type="sldNum" sz="quarter" idx="12"/>
          </p:nvPr>
        </p:nvSpPr>
        <p:spPr>
          <a:xfrm>
            <a:off x="6996113" y="6356350"/>
            <a:ext cx="2228850" cy="365125"/>
          </a:xfrm>
          <a:prstGeom prst="rect">
            <a:avLst/>
          </a:prstGeom>
        </p:spPr>
        <p:txBody>
          <a:bodyPr/>
          <a:lstStyle/>
          <a:p>
            <a:fld id="{99A8E6EB-F68A-4A35-BF34-7202A0018A17}" type="slidenum">
              <a:rPr lang="de-DE" smtClean="0"/>
              <a:t>‹Nr.›</a:t>
            </a:fld>
            <a:endParaRPr lang="de-DE"/>
          </a:p>
        </p:txBody>
      </p:sp>
    </p:spTree>
    <p:extLst>
      <p:ext uri="{BB962C8B-B14F-4D97-AF65-F5344CB8AC3E}">
        <p14:creationId xmlns:p14="http://schemas.microsoft.com/office/powerpoint/2010/main" val="180453937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a:xfrm>
            <a:off x="681038" y="365125"/>
            <a:ext cx="8543925" cy="1325563"/>
          </a:xfrm>
          <a:prstGeom prst="rect">
            <a:avLst/>
          </a:prstGeom>
        </p:spPr>
        <p:txBody>
          <a:bodyPr/>
          <a:lstStyle/>
          <a:p>
            <a:r>
              <a:rPr lang="de-DE"/>
              <a:t>Titelmasterformat durch Klicken bearbeiten</a:t>
            </a:r>
          </a:p>
        </p:txBody>
      </p:sp>
      <p:sp>
        <p:nvSpPr>
          <p:cNvPr id="3" name="Inhaltsplatzhalter 2"/>
          <p:cNvSpPr>
            <a:spLocks noGrp="1"/>
          </p:cNvSpPr>
          <p:nvPr>
            <p:ph idx="1"/>
          </p:nvPr>
        </p:nvSpPr>
        <p:spPr>
          <a:xfrm>
            <a:off x="681038" y="1825625"/>
            <a:ext cx="8543925" cy="4351338"/>
          </a:xfrm>
          <a:prstGeom prst="rect">
            <a:avLst/>
          </a:prstGeom>
        </p:spPr>
        <p:txBody>
          <a:bodyPr/>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p:cNvSpPr>
            <a:spLocks noGrp="1"/>
          </p:cNvSpPr>
          <p:nvPr>
            <p:ph type="dt" sz="half" idx="10"/>
          </p:nvPr>
        </p:nvSpPr>
        <p:spPr>
          <a:xfrm>
            <a:off x="681038" y="6356350"/>
            <a:ext cx="2228850" cy="365125"/>
          </a:xfrm>
          <a:prstGeom prst="rect">
            <a:avLst/>
          </a:prstGeom>
        </p:spPr>
        <p:txBody>
          <a:bodyPr/>
          <a:lstStyle/>
          <a:p>
            <a:fld id="{B6EDC5F6-91C1-4DFA-952B-363034CCF372}" type="datetimeFigureOut">
              <a:rPr lang="de-DE" smtClean="0"/>
              <a:t>28.05.2026</a:t>
            </a:fld>
            <a:endParaRPr lang="de-DE"/>
          </a:p>
        </p:txBody>
      </p:sp>
      <p:sp>
        <p:nvSpPr>
          <p:cNvPr id="5" name="Fußzeilenplatzhalter 4"/>
          <p:cNvSpPr>
            <a:spLocks noGrp="1"/>
          </p:cNvSpPr>
          <p:nvPr>
            <p:ph type="ftr" sz="quarter" idx="11"/>
          </p:nvPr>
        </p:nvSpPr>
        <p:spPr>
          <a:xfrm>
            <a:off x="3281363" y="6356350"/>
            <a:ext cx="3343275" cy="365125"/>
          </a:xfrm>
          <a:prstGeom prst="rect">
            <a:avLst/>
          </a:prstGeom>
        </p:spPr>
        <p:txBody>
          <a:bodyPr/>
          <a:lstStyle/>
          <a:p>
            <a:endParaRPr lang="de-DE"/>
          </a:p>
        </p:txBody>
      </p:sp>
      <p:sp>
        <p:nvSpPr>
          <p:cNvPr id="6" name="Foliennummernplatzhalter 5"/>
          <p:cNvSpPr>
            <a:spLocks noGrp="1"/>
          </p:cNvSpPr>
          <p:nvPr>
            <p:ph type="sldNum" sz="quarter" idx="12"/>
          </p:nvPr>
        </p:nvSpPr>
        <p:spPr>
          <a:xfrm>
            <a:off x="6996113" y="6356350"/>
            <a:ext cx="2228850" cy="365125"/>
          </a:xfrm>
          <a:prstGeom prst="rect">
            <a:avLst/>
          </a:prstGeom>
        </p:spPr>
        <p:txBody>
          <a:bodyPr/>
          <a:lstStyle/>
          <a:p>
            <a:fld id="{99A8E6EB-F68A-4A35-BF34-7202A0018A17}" type="slidenum">
              <a:rPr lang="de-DE" smtClean="0"/>
              <a:t>‹Nr.›</a:t>
            </a:fld>
            <a:endParaRPr lang="de-DE"/>
          </a:p>
        </p:txBody>
      </p:sp>
    </p:spTree>
    <p:extLst>
      <p:ext uri="{BB962C8B-B14F-4D97-AF65-F5344CB8AC3E}">
        <p14:creationId xmlns:p14="http://schemas.microsoft.com/office/powerpoint/2010/main" val="248293622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676275" y="1709738"/>
            <a:ext cx="8543925" cy="2852737"/>
          </a:xfrm>
          <a:prstGeom prst="rect">
            <a:avLst/>
          </a:prstGeom>
        </p:spPr>
        <p:txBody>
          <a:bodyPr anchor="b"/>
          <a:lstStyle>
            <a:lvl1pPr>
              <a:defRPr sz="6000"/>
            </a:lvl1pPr>
          </a:lstStyle>
          <a:p>
            <a:r>
              <a:rPr lang="de-DE"/>
              <a:t>Titelmasterformat durch Klicken bearbeiten</a:t>
            </a:r>
          </a:p>
        </p:txBody>
      </p:sp>
      <p:sp>
        <p:nvSpPr>
          <p:cNvPr id="3" name="Textplatzhalter 2"/>
          <p:cNvSpPr>
            <a:spLocks noGrp="1"/>
          </p:cNvSpPr>
          <p:nvPr>
            <p:ph type="body" idx="1"/>
          </p:nvPr>
        </p:nvSpPr>
        <p:spPr>
          <a:xfrm>
            <a:off x="676275" y="4589463"/>
            <a:ext cx="8543925"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de-DE"/>
              <a:t>Formatvorlagen des Textmasters bearbeiten</a:t>
            </a:r>
          </a:p>
        </p:txBody>
      </p:sp>
      <p:sp>
        <p:nvSpPr>
          <p:cNvPr id="4" name="Datumsplatzhalter 3"/>
          <p:cNvSpPr>
            <a:spLocks noGrp="1"/>
          </p:cNvSpPr>
          <p:nvPr>
            <p:ph type="dt" sz="half" idx="10"/>
          </p:nvPr>
        </p:nvSpPr>
        <p:spPr>
          <a:xfrm>
            <a:off x="681038" y="6356350"/>
            <a:ext cx="2228850" cy="365125"/>
          </a:xfrm>
          <a:prstGeom prst="rect">
            <a:avLst/>
          </a:prstGeom>
        </p:spPr>
        <p:txBody>
          <a:bodyPr/>
          <a:lstStyle/>
          <a:p>
            <a:fld id="{B6EDC5F6-91C1-4DFA-952B-363034CCF372}" type="datetimeFigureOut">
              <a:rPr lang="de-DE" smtClean="0"/>
              <a:t>28.05.2026</a:t>
            </a:fld>
            <a:endParaRPr lang="de-DE"/>
          </a:p>
        </p:txBody>
      </p:sp>
      <p:sp>
        <p:nvSpPr>
          <p:cNvPr id="5" name="Fußzeilenplatzhalter 4"/>
          <p:cNvSpPr>
            <a:spLocks noGrp="1"/>
          </p:cNvSpPr>
          <p:nvPr>
            <p:ph type="ftr" sz="quarter" idx="11"/>
          </p:nvPr>
        </p:nvSpPr>
        <p:spPr>
          <a:xfrm>
            <a:off x="3281363" y="6356350"/>
            <a:ext cx="3343275" cy="365125"/>
          </a:xfrm>
          <a:prstGeom prst="rect">
            <a:avLst/>
          </a:prstGeom>
        </p:spPr>
        <p:txBody>
          <a:bodyPr/>
          <a:lstStyle/>
          <a:p>
            <a:endParaRPr lang="de-DE"/>
          </a:p>
        </p:txBody>
      </p:sp>
      <p:sp>
        <p:nvSpPr>
          <p:cNvPr id="6" name="Foliennummernplatzhalter 5"/>
          <p:cNvSpPr>
            <a:spLocks noGrp="1"/>
          </p:cNvSpPr>
          <p:nvPr>
            <p:ph type="sldNum" sz="quarter" idx="12"/>
          </p:nvPr>
        </p:nvSpPr>
        <p:spPr>
          <a:xfrm>
            <a:off x="6996113" y="6356350"/>
            <a:ext cx="2228850" cy="365125"/>
          </a:xfrm>
          <a:prstGeom prst="rect">
            <a:avLst/>
          </a:prstGeom>
        </p:spPr>
        <p:txBody>
          <a:bodyPr/>
          <a:lstStyle/>
          <a:p>
            <a:fld id="{99A8E6EB-F68A-4A35-BF34-7202A0018A17}" type="slidenum">
              <a:rPr lang="de-DE" smtClean="0"/>
              <a:t>‹Nr.›</a:t>
            </a:fld>
            <a:endParaRPr lang="de-DE"/>
          </a:p>
        </p:txBody>
      </p:sp>
    </p:spTree>
    <p:extLst>
      <p:ext uri="{BB962C8B-B14F-4D97-AF65-F5344CB8AC3E}">
        <p14:creationId xmlns:p14="http://schemas.microsoft.com/office/powerpoint/2010/main" val="287774645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a:xfrm>
            <a:off x="681038" y="365125"/>
            <a:ext cx="8543925" cy="1325563"/>
          </a:xfrm>
          <a:prstGeom prst="rect">
            <a:avLst/>
          </a:prstGeom>
        </p:spPr>
        <p:txBody>
          <a:bodyPr/>
          <a:lstStyle/>
          <a:p>
            <a:r>
              <a:rPr lang="de-DE"/>
              <a:t>Titelmasterformat durch Klicken bearbeiten</a:t>
            </a:r>
          </a:p>
        </p:txBody>
      </p:sp>
      <p:sp>
        <p:nvSpPr>
          <p:cNvPr id="3" name="Inhaltsplatzhalter 2"/>
          <p:cNvSpPr>
            <a:spLocks noGrp="1"/>
          </p:cNvSpPr>
          <p:nvPr>
            <p:ph sz="half" idx="1"/>
          </p:nvPr>
        </p:nvSpPr>
        <p:spPr>
          <a:xfrm>
            <a:off x="681038" y="1825625"/>
            <a:ext cx="4195762" cy="4351338"/>
          </a:xfrm>
          <a:prstGeom prst="rect">
            <a:avLst/>
          </a:prstGeom>
        </p:spPr>
        <p:txBody>
          <a:bodyPr/>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p>
        </p:txBody>
      </p:sp>
      <p:sp>
        <p:nvSpPr>
          <p:cNvPr id="4" name="Inhaltsplatzhalter 3"/>
          <p:cNvSpPr>
            <a:spLocks noGrp="1"/>
          </p:cNvSpPr>
          <p:nvPr>
            <p:ph sz="half" idx="2"/>
          </p:nvPr>
        </p:nvSpPr>
        <p:spPr>
          <a:xfrm>
            <a:off x="5029200" y="1825625"/>
            <a:ext cx="4195763" cy="4351338"/>
          </a:xfrm>
          <a:prstGeom prst="rect">
            <a:avLst/>
          </a:prstGeom>
        </p:spPr>
        <p:txBody>
          <a:bodyPr/>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p>
        </p:txBody>
      </p:sp>
      <p:sp>
        <p:nvSpPr>
          <p:cNvPr id="5" name="Datumsplatzhalter 4"/>
          <p:cNvSpPr>
            <a:spLocks noGrp="1"/>
          </p:cNvSpPr>
          <p:nvPr>
            <p:ph type="dt" sz="half" idx="10"/>
          </p:nvPr>
        </p:nvSpPr>
        <p:spPr>
          <a:xfrm>
            <a:off x="681038" y="6356350"/>
            <a:ext cx="2228850" cy="365125"/>
          </a:xfrm>
          <a:prstGeom prst="rect">
            <a:avLst/>
          </a:prstGeom>
        </p:spPr>
        <p:txBody>
          <a:bodyPr/>
          <a:lstStyle/>
          <a:p>
            <a:fld id="{B6EDC5F6-91C1-4DFA-952B-363034CCF372}" type="datetimeFigureOut">
              <a:rPr lang="de-DE" smtClean="0"/>
              <a:t>28.05.2026</a:t>
            </a:fld>
            <a:endParaRPr lang="de-DE"/>
          </a:p>
        </p:txBody>
      </p:sp>
      <p:sp>
        <p:nvSpPr>
          <p:cNvPr id="6" name="Fußzeilenplatzhalter 5"/>
          <p:cNvSpPr>
            <a:spLocks noGrp="1"/>
          </p:cNvSpPr>
          <p:nvPr>
            <p:ph type="ftr" sz="quarter" idx="11"/>
          </p:nvPr>
        </p:nvSpPr>
        <p:spPr>
          <a:xfrm>
            <a:off x="3281363" y="6356350"/>
            <a:ext cx="3343275" cy="365125"/>
          </a:xfrm>
          <a:prstGeom prst="rect">
            <a:avLst/>
          </a:prstGeom>
        </p:spPr>
        <p:txBody>
          <a:bodyPr/>
          <a:lstStyle/>
          <a:p>
            <a:endParaRPr lang="de-DE"/>
          </a:p>
        </p:txBody>
      </p:sp>
      <p:sp>
        <p:nvSpPr>
          <p:cNvPr id="7" name="Foliennummernplatzhalter 6"/>
          <p:cNvSpPr>
            <a:spLocks noGrp="1"/>
          </p:cNvSpPr>
          <p:nvPr>
            <p:ph type="sldNum" sz="quarter" idx="12"/>
          </p:nvPr>
        </p:nvSpPr>
        <p:spPr>
          <a:xfrm>
            <a:off x="6996113" y="6356350"/>
            <a:ext cx="2228850" cy="365125"/>
          </a:xfrm>
          <a:prstGeom prst="rect">
            <a:avLst/>
          </a:prstGeom>
        </p:spPr>
        <p:txBody>
          <a:bodyPr/>
          <a:lstStyle/>
          <a:p>
            <a:fld id="{99A8E6EB-F68A-4A35-BF34-7202A0018A17}" type="slidenum">
              <a:rPr lang="de-DE" smtClean="0"/>
              <a:t>‹Nr.›</a:t>
            </a:fld>
            <a:endParaRPr lang="de-DE"/>
          </a:p>
        </p:txBody>
      </p:sp>
    </p:spTree>
    <p:extLst>
      <p:ext uri="{BB962C8B-B14F-4D97-AF65-F5344CB8AC3E}">
        <p14:creationId xmlns:p14="http://schemas.microsoft.com/office/powerpoint/2010/main" val="227637920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a:xfrm>
            <a:off x="682625" y="365125"/>
            <a:ext cx="8543925" cy="1325563"/>
          </a:xfrm>
          <a:prstGeom prst="rect">
            <a:avLst/>
          </a:prstGeom>
        </p:spPr>
        <p:txBody>
          <a:bodyPr/>
          <a:lstStyle/>
          <a:p>
            <a:r>
              <a:rPr lang="de-DE"/>
              <a:t>Titelmasterformat durch Klicken bearbeiten</a:t>
            </a:r>
          </a:p>
        </p:txBody>
      </p:sp>
      <p:sp>
        <p:nvSpPr>
          <p:cNvPr id="3" name="Textplatzhalter 2"/>
          <p:cNvSpPr>
            <a:spLocks noGrp="1"/>
          </p:cNvSpPr>
          <p:nvPr>
            <p:ph type="body" idx="1"/>
          </p:nvPr>
        </p:nvSpPr>
        <p:spPr>
          <a:xfrm>
            <a:off x="682625" y="1681163"/>
            <a:ext cx="4191000"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Formatvorlagen des Textmasters bearbeiten</a:t>
            </a:r>
          </a:p>
        </p:txBody>
      </p:sp>
      <p:sp>
        <p:nvSpPr>
          <p:cNvPr id="4" name="Inhaltsplatzhalter 3"/>
          <p:cNvSpPr>
            <a:spLocks noGrp="1"/>
          </p:cNvSpPr>
          <p:nvPr>
            <p:ph sz="half" idx="2"/>
          </p:nvPr>
        </p:nvSpPr>
        <p:spPr>
          <a:xfrm>
            <a:off x="682625" y="2505075"/>
            <a:ext cx="4191000" cy="3684588"/>
          </a:xfrm>
          <a:prstGeom prst="rect">
            <a:avLst/>
          </a:prstGeom>
        </p:spPr>
        <p:txBody>
          <a:bodyPr/>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p>
        </p:txBody>
      </p:sp>
      <p:sp>
        <p:nvSpPr>
          <p:cNvPr id="5" name="Textplatzhalter 4"/>
          <p:cNvSpPr>
            <a:spLocks noGrp="1"/>
          </p:cNvSpPr>
          <p:nvPr>
            <p:ph type="body" sz="quarter" idx="3"/>
          </p:nvPr>
        </p:nvSpPr>
        <p:spPr>
          <a:xfrm>
            <a:off x="5014913" y="1681163"/>
            <a:ext cx="421163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Formatvorlagen des Textmasters bearbeiten</a:t>
            </a:r>
          </a:p>
        </p:txBody>
      </p:sp>
      <p:sp>
        <p:nvSpPr>
          <p:cNvPr id="6" name="Inhaltsplatzhalter 5"/>
          <p:cNvSpPr>
            <a:spLocks noGrp="1"/>
          </p:cNvSpPr>
          <p:nvPr>
            <p:ph sz="quarter" idx="4"/>
          </p:nvPr>
        </p:nvSpPr>
        <p:spPr>
          <a:xfrm>
            <a:off x="5014913" y="2505075"/>
            <a:ext cx="4211637" cy="3684588"/>
          </a:xfrm>
          <a:prstGeom prst="rect">
            <a:avLst/>
          </a:prstGeom>
        </p:spPr>
        <p:txBody>
          <a:bodyPr/>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p>
        </p:txBody>
      </p:sp>
      <p:sp>
        <p:nvSpPr>
          <p:cNvPr id="7" name="Datumsplatzhalter 6"/>
          <p:cNvSpPr>
            <a:spLocks noGrp="1"/>
          </p:cNvSpPr>
          <p:nvPr>
            <p:ph type="dt" sz="half" idx="10"/>
          </p:nvPr>
        </p:nvSpPr>
        <p:spPr>
          <a:xfrm>
            <a:off x="681038" y="6356350"/>
            <a:ext cx="2228850" cy="365125"/>
          </a:xfrm>
          <a:prstGeom prst="rect">
            <a:avLst/>
          </a:prstGeom>
        </p:spPr>
        <p:txBody>
          <a:bodyPr/>
          <a:lstStyle/>
          <a:p>
            <a:fld id="{B6EDC5F6-91C1-4DFA-952B-363034CCF372}" type="datetimeFigureOut">
              <a:rPr lang="de-DE" smtClean="0"/>
              <a:t>28.05.2026</a:t>
            </a:fld>
            <a:endParaRPr lang="de-DE"/>
          </a:p>
        </p:txBody>
      </p:sp>
      <p:sp>
        <p:nvSpPr>
          <p:cNvPr id="8" name="Fußzeilenplatzhalter 7"/>
          <p:cNvSpPr>
            <a:spLocks noGrp="1"/>
          </p:cNvSpPr>
          <p:nvPr>
            <p:ph type="ftr" sz="quarter" idx="11"/>
          </p:nvPr>
        </p:nvSpPr>
        <p:spPr>
          <a:xfrm>
            <a:off x="3281363" y="6356350"/>
            <a:ext cx="3343275" cy="365125"/>
          </a:xfrm>
          <a:prstGeom prst="rect">
            <a:avLst/>
          </a:prstGeom>
        </p:spPr>
        <p:txBody>
          <a:bodyPr/>
          <a:lstStyle/>
          <a:p>
            <a:endParaRPr lang="de-DE"/>
          </a:p>
        </p:txBody>
      </p:sp>
      <p:sp>
        <p:nvSpPr>
          <p:cNvPr id="9" name="Foliennummernplatzhalter 8"/>
          <p:cNvSpPr>
            <a:spLocks noGrp="1"/>
          </p:cNvSpPr>
          <p:nvPr>
            <p:ph type="sldNum" sz="quarter" idx="12"/>
          </p:nvPr>
        </p:nvSpPr>
        <p:spPr>
          <a:xfrm>
            <a:off x="6996113" y="6356350"/>
            <a:ext cx="2228850" cy="365125"/>
          </a:xfrm>
          <a:prstGeom prst="rect">
            <a:avLst/>
          </a:prstGeom>
        </p:spPr>
        <p:txBody>
          <a:bodyPr/>
          <a:lstStyle/>
          <a:p>
            <a:fld id="{99A8E6EB-F68A-4A35-BF34-7202A0018A17}" type="slidenum">
              <a:rPr lang="de-DE" smtClean="0"/>
              <a:t>‹Nr.›</a:t>
            </a:fld>
            <a:endParaRPr lang="de-DE"/>
          </a:p>
        </p:txBody>
      </p:sp>
    </p:spTree>
    <p:extLst>
      <p:ext uri="{BB962C8B-B14F-4D97-AF65-F5344CB8AC3E}">
        <p14:creationId xmlns:p14="http://schemas.microsoft.com/office/powerpoint/2010/main" val="1380047084"/>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2.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1.jpeg"/><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2.xml"/><Relationship Id="rId3" Type="http://schemas.openxmlformats.org/officeDocument/2006/relationships/slideLayout" Target="../slideLayouts/slideLayout7.xml"/><Relationship Id="rId7" Type="http://schemas.openxmlformats.org/officeDocument/2006/relationships/slideLayout" Target="../slideLayouts/slideLayout11.xml"/><Relationship Id="rId12" Type="http://schemas.openxmlformats.org/officeDocument/2006/relationships/theme" Target="../theme/theme2.xml"/><Relationship Id="rId2" Type="http://schemas.openxmlformats.org/officeDocument/2006/relationships/slideLayout" Target="../slideLayouts/slideLayout6.xml"/><Relationship Id="rId1" Type="http://schemas.openxmlformats.org/officeDocument/2006/relationships/slideLayout" Target="../slideLayouts/slideLayout5.xml"/><Relationship Id="rId6" Type="http://schemas.openxmlformats.org/officeDocument/2006/relationships/slideLayout" Target="../slideLayouts/slideLayout10.xml"/><Relationship Id="rId11" Type="http://schemas.openxmlformats.org/officeDocument/2006/relationships/slideLayout" Target="../slideLayouts/slideLayout15.xml"/><Relationship Id="rId5" Type="http://schemas.openxmlformats.org/officeDocument/2006/relationships/slideLayout" Target="../slideLayouts/slideLayout9.xml"/><Relationship Id="rId10" Type="http://schemas.openxmlformats.org/officeDocument/2006/relationships/slideLayout" Target="../slideLayouts/slideLayout14.xml"/><Relationship Id="rId4" Type="http://schemas.openxmlformats.org/officeDocument/2006/relationships/slideLayout" Target="../slideLayouts/slideLayout8.xml"/><Relationship Id="rId9" Type="http://schemas.openxmlformats.org/officeDocument/2006/relationships/slideLayout" Target="../slideLayouts/slideLayout13.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3.xml"/><Relationship Id="rId13" Type="http://schemas.openxmlformats.org/officeDocument/2006/relationships/theme" Target="../theme/theme3.xml"/><Relationship Id="rId3" Type="http://schemas.openxmlformats.org/officeDocument/2006/relationships/slideLayout" Target="../slideLayouts/slideLayout18.xml"/><Relationship Id="rId7" Type="http://schemas.openxmlformats.org/officeDocument/2006/relationships/slideLayout" Target="../slideLayouts/slideLayout22.xml"/><Relationship Id="rId12" Type="http://schemas.openxmlformats.org/officeDocument/2006/relationships/slideLayout" Target="../slideLayouts/slideLayout27.xml"/><Relationship Id="rId2" Type="http://schemas.openxmlformats.org/officeDocument/2006/relationships/slideLayout" Target="../slideLayouts/slideLayout17.xml"/><Relationship Id="rId1" Type="http://schemas.openxmlformats.org/officeDocument/2006/relationships/slideLayout" Target="../slideLayouts/slideLayout16.xml"/><Relationship Id="rId6" Type="http://schemas.openxmlformats.org/officeDocument/2006/relationships/slideLayout" Target="../slideLayouts/slideLayout21.xml"/><Relationship Id="rId11" Type="http://schemas.openxmlformats.org/officeDocument/2006/relationships/slideLayout" Target="../slideLayouts/slideLayout26.xml"/><Relationship Id="rId5" Type="http://schemas.openxmlformats.org/officeDocument/2006/relationships/slideLayout" Target="../slideLayouts/slideLayout20.xml"/><Relationship Id="rId10" Type="http://schemas.openxmlformats.org/officeDocument/2006/relationships/slideLayout" Target="../slideLayouts/slideLayout25.xml"/><Relationship Id="rId4" Type="http://schemas.openxmlformats.org/officeDocument/2006/relationships/slideLayout" Target="../slideLayouts/slideLayout19.xml"/><Relationship Id="rId9" Type="http://schemas.openxmlformats.org/officeDocument/2006/relationships/slideLayout" Target="../slideLayouts/slideLayout24.xml"/></Relationships>
</file>

<file path=ppt/slideMasters/_rels/slideMaster4.xml.rels><?xml version="1.0" encoding="UTF-8" standalone="yes"?>
<Relationships xmlns="http://schemas.openxmlformats.org/package/2006/relationships"><Relationship Id="rId3" Type="http://schemas.openxmlformats.org/officeDocument/2006/relationships/slideLayout" Target="../slideLayouts/slideLayout30.xml"/><Relationship Id="rId7" Type="http://schemas.openxmlformats.org/officeDocument/2006/relationships/image" Target="../media/image2.png"/><Relationship Id="rId2" Type="http://schemas.openxmlformats.org/officeDocument/2006/relationships/slideLayout" Target="../slideLayouts/slideLayout29.xml"/><Relationship Id="rId1" Type="http://schemas.openxmlformats.org/officeDocument/2006/relationships/slideLayout" Target="../slideLayouts/slideLayout28.xml"/><Relationship Id="rId6" Type="http://schemas.openxmlformats.org/officeDocument/2006/relationships/image" Target="../media/image1.jpeg"/><Relationship Id="rId5" Type="http://schemas.openxmlformats.org/officeDocument/2006/relationships/theme" Target="../theme/theme4.xml"/><Relationship Id="rId4"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5" name="Grafik 8">
            <a:extLst>
              <a:ext uri="{FF2B5EF4-FFF2-40B4-BE49-F238E27FC236}">
                <a16:creationId xmlns:a16="http://schemas.microsoft.com/office/drawing/2014/main" id="{A352B176-297F-4901-B64F-344387A03329}"/>
              </a:ext>
            </a:extLst>
          </p:cNvPr>
          <p:cNvPicPr>
            <a:picLocks noChangeAspect="1"/>
          </p:cNvPicPr>
          <p:nvPr userDrawn="1"/>
        </p:nvPicPr>
        <p:blipFill>
          <a:blip r:embed="rId6" cstate="print">
            <a:extLst>
              <a:ext uri="{28A0092B-C50C-407E-A947-70E740481C1C}">
                <a14:useLocalDpi xmlns:a14="http://schemas.microsoft.com/office/drawing/2010/main" val="0"/>
              </a:ext>
            </a:extLst>
          </a:blip>
          <a:srcRect/>
          <a:stretch/>
        </p:blipFill>
        <p:spPr bwMode="auto">
          <a:xfrm>
            <a:off x="0" y="936625"/>
            <a:ext cx="9906000" cy="127000"/>
          </a:xfrm>
          <a:prstGeom prst="rect">
            <a:avLst/>
          </a:prstGeom>
          <a:noFill/>
          <a:ln w="9525">
            <a:noFill/>
            <a:miter lim="800000"/>
            <a:headEnd/>
            <a:tailEnd/>
          </a:ln>
        </p:spPr>
      </p:pic>
      <p:sp>
        <p:nvSpPr>
          <p:cNvPr id="1029" name="Titelplatzhalter 5"/>
          <p:cNvSpPr>
            <a:spLocks noGrp="1"/>
          </p:cNvSpPr>
          <p:nvPr>
            <p:ph type="title"/>
          </p:nvPr>
        </p:nvSpPr>
        <p:spPr bwMode="auto">
          <a:xfrm>
            <a:off x="630238" y="1408113"/>
            <a:ext cx="7723187" cy="820737"/>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de-DE" dirty="0"/>
              <a:t>Titelmasterformat durch Klicken bearbeiten</a:t>
            </a:r>
          </a:p>
        </p:txBody>
      </p:sp>
      <p:sp>
        <p:nvSpPr>
          <p:cNvPr id="8" name="Foliennummernplatzhalter 7"/>
          <p:cNvSpPr>
            <a:spLocks noGrp="1"/>
          </p:cNvSpPr>
          <p:nvPr>
            <p:ph type="sldNum" sz="quarter" idx="4"/>
          </p:nvPr>
        </p:nvSpPr>
        <p:spPr>
          <a:xfrm>
            <a:off x="7356475" y="6403975"/>
            <a:ext cx="2311400" cy="365125"/>
          </a:xfrm>
          <a:prstGeom prst="rect">
            <a:avLst/>
          </a:prstGeom>
        </p:spPr>
        <p:txBody>
          <a:bodyPr vert="horz" lIns="91440" tIns="45720" rIns="91440" bIns="45720" rtlCol="0" anchor="ctr"/>
          <a:lstStyle>
            <a:lvl1pPr algn="r">
              <a:defRPr sz="700">
                <a:solidFill>
                  <a:schemeClr val="tx1"/>
                </a:solidFill>
                <a:cs typeface="+mn-cs"/>
              </a:defRPr>
            </a:lvl1pPr>
          </a:lstStyle>
          <a:p>
            <a:pPr>
              <a:defRPr/>
            </a:pPr>
            <a:fld id="{3A774830-AD4E-4297-A02C-99176782BAA6}" type="slidenum">
              <a:rPr lang="de-DE" smtClean="0"/>
              <a:pPr>
                <a:defRPr/>
              </a:pPr>
              <a:t>‹Nr.›</a:t>
            </a:fld>
            <a:endParaRPr lang="de-DE" dirty="0"/>
          </a:p>
        </p:txBody>
      </p:sp>
      <p:sp>
        <p:nvSpPr>
          <p:cNvPr id="1031" name="Textplatzhalter 12"/>
          <p:cNvSpPr>
            <a:spLocks noGrp="1"/>
          </p:cNvSpPr>
          <p:nvPr>
            <p:ph type="body" idx="1"/>
          </p:nvPr>
        </p:nvSpPr>
        <p:spPr bwMode="auto">
          <a:xfrm>
            <a:off x="630238" y="2124075"/>
            <a:ext cx="7723187" cy="41830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de-DE" dirty="0"/>
              <a:t>Textmasterformate durch Klicken bearbeiten</a:t>
            </a:r>
          </a:p>
          <a:p>
            <a:pPr lvl="1"/>
            <a:r>
              <a:rPr lang="de-DE" dirty="0"/>
              <a:t>Zweite Ebene</a:t>
            </a:r>
          </a:p>
          <a:p>
            <a:pPr lvl="2"/>
            <a:r>
              <a:rPr lang="de-DE" dirty="0"/>
              <a:t>Dritte Ebene</a:t>
            </a:r>
          </a:p>
        </p:txBody>
      </p:sp>
      <p:sp>
        <p:nvSpPr>
          <p:cNvPr id="21" name="Text Box 8"/>
          <p:cNvSpPr txBox="1">
            <a:spLocks noChangeArrowheads="1"/>
          </p:cNvSpPr>
          <p:nvPr userDrawn="1"/>
        </p:nvSpPr>
        <p:spPr bwMode="auto">
          <a:xfrm>
            <a:off x="628650" y="6476970"/>
            <a:ext cx="6829425" cy="2000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cs typeface="Arial" charset="0"/>
              </a:defRPr>
            </a:lvl1pPr>
            <a:lvl2pPr marL="742950" indent="-285750" eaLnBrk="0" hangingPunct="0">
              <a:defRPr sz="2400">
                <a:solidFill>
                  <a:schemeClr val="tx1"/>
                </a:solidFill>
                <a:latin typeface="Arial" charset="0"/>
                <a:cs typeface="Arial" charset="0"/>
              </a:defRPr>
            </a:lvl2pPr>
            <a:lvl3pPr marL="1143000" indent="-228600" eaLnBrk="0" hangingPunct="0">
              <a:defRPr sz="2400">
                <a:solidFill>
                  <a:schemeClr val="tx1"/>
                </a:solidFill>
                <a:latin typeface="Arial" charset="0"/>
                <a:cs typeface="Arial" charset="0"/>
              </a:defRPr>
            </a:lvl3pPr>
            <a:lvl4pPr marL="1600200" indent="-228600" eaLnBrk="0" hangingPunct="0">
              <a:defRPr sz="2400">
                <a:solidFill>
                  <a:schemeClr val="tx1"/>
                </a:solidFill>
                <a:latin typeface="Arial" charset="0"/>
                <a:cs typeface="Arial" charset="0"/>
              </a:defRPr>
            </a:lvl4pPr>
            <a:lvl5pPr marL="2057400" indent="-228600" eaLnBrk="0" hangingPunct="0">
              <a:defRPr sz="2400">
                <a:solidFill>
                  <a:schemeClr val="tx1"/>
                </a:solidFill>
                <a:latin typeface="Arial" charset="0"/>
                <a:cs typeface="Arial" charset="0"/>
              </a:defRPr>
            </a:lvl5pPr>
            <a:lvl6pPr marL="2514600" indent="-228600" eaLnBrk="0" fontAlgn="base" hangingPunct="0">
              <a:spcBef>
                <a:spcPct val="0"/>
              </a:spcBef>
              <a:spcAft>
                <a:spcPct val="0"/>
              </a:spcAft>
              <a:defRPr sz="2400">
                <a:solidFill>
                  <a:schemeClr val="tx1"/>
                </a:solidFill>
                <a:latin typeface="Arial" charset="0"/>
                <a:cs typeface="Arial" charset="0"/>
              </a:defRPr>
            </a:lvl6pPr>
            <a:lvl7pPr marL="2971800" indent="-228600" eaLnBrk="0" fontAlgn="base" hangingPunct="0">
              <a:spcBef>
                <a:spcPct val="0"/>
              </a:spcBef>
              <a:spcAft>
                <a:spcPct val="0"/>
              </a:spcAft>
              <a:defRPr sz="2400">
                <a:solidFill>
                  <a:schemeClr val="tx1"/>
                </a:solidFill>
                <a:latin typeface="Arial" charset="0"/>
                <a:cs typeface="Arial" charset="0"/>
              </a:defRPr>
            </a:lvl7pPr>
            <a:lvl8pPr marL="3429000" indent="-228600" eaLnBrk="0" fontAlgn="base" hangingPunct="0">
              <a:spcBef>
                <a:spcPct val="0"/>
              </a:spcBef>
              <a:spcAft>
                <a:spcPct val="0"/>
              </a:spcAft>
              <a:defRPr sz="2400">
                <a:solidFill>
                  <a:schemeClr val="tx1"/>
                </a:solidFill>
                <a:latin typeface="Arial" charset="0"/>
                <a:cs typeface="Arial" charset="0"/>
              </a:defRPr>
            </a:lvl8pPr>
            <a:lvl9pPr marL="3886200" indent="-228600" eaLnBrk="0" fontAlgn="base" hangingPunct="0">
              <a:spcBef>
                <a:spcPct val="0"/>
              </a:spcBef>
              <a:spcAft>
                <a:spcPct val="0"/>
              </a:spcAft>
              <a:defRPr sz="2400">
                <a:solidFill>
                  <a:schemeClr val="tx1"/>
                </a:solidFill>
                <a:latin typeface="Arial" charset="0"/>
                <a:cs typeface="Arial" charset="0"/>
              </a:defRPr>
            </a:lvl9pPr>
          </a:lstStyle>
          <a:p>
            <a:pPr eaLnBrk="1" hangingPunct="1">
              <a:spcBef>
                <a:spcPct val="50000"/>
              </a:spcBef>
              <a:defRPr/>
            </a:pPr>
            <a:r>
              <a:rPr lang="de-DE" sz="700" b="1" dirty="0"/>
              <a:t>Förderprogramm „Integration durch Qualifizierung (IQ)“  I  www.netzwerk-iq.de   </a:t>
            </a:r>
            <a:r>
              <a:rPr lang="de-DE" sz="700" dirty="0"/>
              <a:t>I   </a:t>
            </a:r>
            <a:r>
              <a:rPr lang="de-DE" sz="700" b="1" dirty="0"/>
              <a:t>2023 </a:t>
            </a:r>
          </a:p>
        </p:txBody>
      </p:sp>
      <p:sp>
        <p:nvSpPr>
          <p:cNvPr id="12" name="Text Box 8">
            <a:extLst>
              <a:ext uri="{FF2B5EF4-FFF2-40B4-BE49-F238E27FC236}">
                <a16:creationId xmlns:a16="http://schemas.microsoft.com/office/drawing/2014/main" id="{FF7E58CA-4E39-4EA0-9731-30CC8D4995C9}"/>
              </a:ext>
            </a:extLst>
          </p:cNvPr>
          <p:cNvSpPr txBox="1">
            <a:spLocks noChangeArrowheads="1"/>
          </p:cNvSpPr>
          <p:nvPr userDrawn="1"/>
        </p:nvSpPr>
        <p:spPr bwMode="auto">
          <a:xfrm>
            <a:off x="451406" y="887039"/>
            <a:ext cx="3347171" cy="214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Arial" charset="0"/>
                <a:cs typeface="Arial" charset="0"/>
              </a:defRPr>
            </a:lvl1pPr>
            <a:lvl2pPr marL="742950" indent="-285750" eaLnBrk="0" hangingPunct="0">
              <a:defRPr sz="2400">
                <a:solidFill>
                  <a:schemeClr val="tx1"/>
                </a:solidFill>
                <a:latin typeface="Arial" charset="0"/>
                <a:cs typeface="Arial" charset="0"/>
              </a:defRPr>
            </a:lvl2pPr>
            <a:lvl3pPr marL="1143000" indent="-228600" eaLnBrk="0" hangingPunct="0">
              <a:defRPr sz="2400">
                <a:solidFill>
                  <a:schemeClr val="tx1"/>
                </a:solidFill>
                <a:latin typeface="Arial" charset="0"/>
                <a:cs typeface="Arial" charset="0"/>
              </a:defRPr>
            </a:lvl3pPr>
            <a:lvl4pPr marL="1600200" indent="-228600" eaLnBrk="0" hangingPunct="0">
              <a:defRPr sz="2400">
                <a:solidFill>
                  <a:schemeClr val="tx1"/>
                </a:solidFill>
                <a:latin typeface="Arial" charset="0"/>
                <a:cs typeface="Arial" charset="0"/>
              </a:defRPr>
            </a:lvl4pPr>
            <a:lvl5pPr marL="2057400" indent="-228600" eaLnBrk="0" hangingPunct="0">
              <a:defRPr sz="2400">
                <a:solidFill>
                  <a:schemeClr val="tx1"/>
                </a:solidFill>
                <a:latin typeface="Arial" charset="0"/>
                <a:cs typeface="Arial" charset="0"/>
              </a:defRPr>
            </a:lvl5pPr>
            <a:lvl6pPr marL="2514600" indent="-228600" eaLnBrk="0" fontAlgn="base" hangingPunct="0">
              <a:spcBef>
                <a:spcPct val="0"/>
              </a:spcBef>
              <a:spcAft>
                <a:spcPct val="0"/>
              </a:spcAft>
              <a:defRPr sz="2400">
                <a:solidFill>
                  <a:schemeClr val="tx1"/>
                </a:solidFill>
                <a:latin typeface="Arial" charset="0"/>
                <a:cs typeface="Arial" charset="0"/>
              </a:defRPr>
            </a:lvl6pPr>
            <a:lvl7pPr marL="2971800" indent="-228600" eaLnBrk="0" fontAlgn="base" hangingPunct="0">
              <a:spcBef>
                <a:spcPct val="0"/>
              </a:spcBef>
              <a:spcAft>
                <a:spcPct val="0"/>
              </a:spcAft>
              <a:defRPr sz="2400">
                <a:solidFill>
                  <a:schemeClr val="tx1"/>
                </a:solidFill>
                <a:latin typeface="Arial" charset="0"/>
                <a:cs typeface="Arial" charset="0"/>
              </a:defRPr>
            </a:lvl7pPr>
            <a:lvl8pPr marL="3429000" indent="-228600" eaLnBrk="0" fontAlgn="base" hangingPunct="0">
              <a:spcBef>
                <a:spcPct val="0"/>
              </a:spcBef>
              <a:spcAft>
                <a:spcPct val="0"/>
              </a:spcAft>
              <a:defRPr sz="2400">
                <a:solidFill>
                  <a:schemeClr val="tx1"/>
                </a:solidFill>
                <a:latin typeface="Arial" charset="0"/>
                <a:cs typeface="Arial" charset="0"/>
              </a:defRPr>
            </a:lvl8pPr>
            <a:lvl9pPr marL="3886200" indent="-228600" eaLnBrk="0" fontAlgn="base" hangingPunct="0">
              <a:spcBef>
                <a:spcPct val="0"/>
              </a:spcBef>
              <a:spcAft>
                <a:spcPct val="0"/>
              </a:spcAft>
              <a:defRPr sz="2400">
                <a:solidFill>
                  <a:schemeClr val="tx1"/>
                </a:solidFill>
                <a:latin typeface="Arial" charset="0"/>
                <a:cs typeface="Arial" charset="0"/>
              </a:defRPr>
            </a:lvl9pPr>
          </a:lstStyle>
          <a:p>
            <a:pPr eaLnBrk="1" hangingPunct="1">
              <a:spcBef>
                <a:spcPct val="50000"/>
              </a:spcBef>
              <a:defRPr/>
            </a:pPr>
            <a:r>
              <a:rPr lang="de-DE" sz="800" b="1" dirty="0">
                <a:solidFill>
                  <a:srgbClr val="FFFFFF"/>
                </a:solidFill>
              </a:rPr>
              <a:t>Förderprogramm „Integration durch Qualifizierung (IQ)“ </a:t>
            </a:r>
          </a:p>
        </p:txBody>
      </p:sp>
      <p:sp>
        <p:nvSpPr>
          <p:cNvPr id="13" name="Text Box 20">
            <a:extLst>
              <a:ext uri="{FF2B5EF4-FFF2-40B4-BE49-F238E27FC236}">
                <a16:creationId xmlns:a16="http://schemas.microsoft.com/office/drawing/2014/main" id="{E01AD4FF-A481-4FBE-A188-0310D5577769}"/>
              </a:ext>
            </a:extLst>
          </p:cNvPr>
          <p:cNvSpPr txBox="1">
            <a:spLocks noChangeArrowheads="1"/>
          </p:cNvSpPr>
          <p:nvPr userDrawn="1"/>
        </p:nvSpPr>
        <p:spPr bwMode="auto">
          <a:xfrm>
            <a:off x="8462010" y="880689"/>
            <a:ext cx="1098781" cy="220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lvl1pPr eaLnBrk="0" hangingPunct="0">
              <a:defRPr sz="2400">
                <a:solidFill>
                  <a:schemeClr val="tx1"/>
                </a:solidFill>
                <a:latin typeface="Arial" charset="0"/>
                <a:cs typeface="Arial" charset="0"/>
              </a:defRPr>
            </a:lvl1pPr>
            <a:lvl2pPr marL="742950" indent="-285750" eaLnBrk="0" hangingPunct="0">
              <a:defRPr sz="2400">
                <a:solidFill>
                  <a:schemeClr val="tx1"/>
                </a:solidFill>
                <a:latin typeface="Arial" charset="0"/>
                <a:cs typeface="Arial" charset="0"/>
              </a:defRPr>
            </a:lvl2pPr>
            <a:lvl3pPr marL="1143000" indent="-228600" eaLnBrk="0" hangingPunct="0">
              <a:defRPr sz="2400">
                <a:solidFill>
                  <a:schemeClr val="tx1"/>
                </a:solidFill>
                <a:latin typeface="Arial" charset="0"/>
                <a:cs typeface="Arial" charset="0"/>
              </a:defRPr>
            </a:lvl3pPr>
            <a:lvl4pPr marL="1600200" indent="-228600" eaLnBrk="0" hangingPunct="0">
              <a:defRPr sz="2400">
                <a:solidFill>
                  <a:schemeClr val="tx1"/>
                </a:solidFill>
                <a:latin typeface="Arial" charset="0"/>
                <a:cs typeface="Arial" charset="0"/>
              </a:defRPr>
            </a:lvl4pPr>
            <a:lvl5pPr marL="2057400" indent="-228600" eaLnBrk="0" hangingPunct="0">
              <a:defRPr sz="2400">
                <a:solidFill>
                  <a:schemeClr val="tx1"/>
                </a:solidFill>
                <a:latin typeface="Arial" charset="0"/>
                <a:cs typeface="Arial" charset="0"/>
              </a:defRPr>
            </a:lvl5pPr>
            <a:lvl6pPr marL="2514600" indent="-228600" eaLnBrk="0" fontAlgn="base" hangingPunct="0">
              <a:spcBef>
                <a:spcPct val="0"/>
              </a:spcBef>
              <a:spcAft>
                <a:spcPct val="0"/>
              </a:spcAft>
              <a:defRPr sz="2400">
                <a:solidFill>
                  <a:schemeClr val="tx1"/>
                </a:solidFill>
                <a:latin typeface="Arial" charset="0"/>
                <a:cs typeface="Arial" charset="0"/>
              </a:defRPr>
            </a:lvl6pPr>
            <a:lvl7pPr marL="2971800" indent="-228600" eaLnBrk="0" fontAlgn="base" hangingPunct="0">
              <a:spcBef>
                <a:spcPct val="0"/>
              </a:spcBef>
              <a:spcAft>
                <a:spcPct val="0"/>
              </a:spcAft>
              <a:defRPr sz="2400">
                <a:solidFill>
                  <a:schemeClr val="tx1"/>
                </a:solidFill>
                <a:latin typeface="Arial" charset="0"/>
                <a:cs typeface="Arial" charset="0"/>
              </a:defRPr>
            </a:lvl7pPr>
            <a:lvl8pPr marL="3429000" indent="-228600" eaLnBrk="0" fontAlgn="base" hangingPunct="0">
              <a:spcBef>
                <a:spcPct val="0"/>
              </a:spcBef>
              <a:spcAft>
                <a:spcPct val="0"/>
              </a:spcAft>
              <a:defRPr sz="2400">
                <a:solidFill>
                  <a:schemeClr val="tx1"/>
                </a:solidFill>
                <a:latin typeface="Arial" charset="0"/>
                <a:cs typeface="Arial" charset="0"/>
              </a:defRPr>
            </a:lvl8pPr>
            <a:lvl9pPr marL="3886200" indent="-228600" eaLnBrk="0" fontAlgn="base" hangingPunct="0">
              <a:spcBef>
                <a:spcPct val="0"/>
              </a:spcBef>
              <a:spcAft>
                <a:spcPct val="0"/>
              </a:spcAft>
              <a:defRPr sz="2400">
                <a:solidFill>
                  <a:schemeClr val="tx1"/>
                </a:solidFill>
                <a:latin typeface="Arial" charset="0"/>
                <a:cs typeface="Arial" charset="0"/>
              </a:defRPr>
            </a:lvl9pPr>
          </a:lstStyle>
          <a:p>
            <a:pPr algn="l" eaLnBrk="1" hangingPunct="1">
              <a:spcBef>
                <a:spcPct val="50000"/>
              </a:spcBef>
              <a:defRPr/>
            </a:pPr>
            <a:r>
              <a:rPr lang="de-DE" sz="800" b="1" dirty="0">
                <a:solidFill>
                  <a:srgbClr val="FFFFFF"/>
                </a:solidFill>
              </a:rPr>
              <a:t>www.netzwerk-iq.de</a:t>
            </a:r>
          </a:p>
        </p:txBody>
      </p:sp>
      <p:pic>
        <p:nvPicPr>
          <p:cNvPr id="14" name="Grafik 8" descr="IQ4C_L.bmp">
            <a:extLst>
              <a:ext uri="{FF2B5EF4-FFF2-40B4-BE49-F238E27FC236}">
                <a16:creationId xmlns:a16="http://schemas.microsoft.com/office/drawing/2014/main" id="{4A567FD1-61F0-445F-BB8A-61BAA7E5E34C}"/>
              </a:ext>
            </a:extLst>
          </p:cNvPr>
          <p:cNvPicPr>
            <a:picLocks noChangeAspect="1"/>
          </p:cNvPicPr>
          <p:nvPr userDrawn="1"/>
        </p:nvPicPr>
        <p:blipFill>
          <a:blip r:embed="rId7" cstate="print"/>
          <a:srcRect/>
          <a:stretch>
            <a:fillRect/>
          </a:stretch>
        </p:blipFill>
        <p:spPr bwMode="auto">
          <a:xfrm>
            <a:off x="7646988" y="255588"/>
            <a:ext cx="1946275" cy="498475"/>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718" r:id="rId1"/>
    <p:sldLayoutId id="2147483715" r:id="rId2"/>
    <p:sldLayoutId id="2147483716" r:id="rId3"/>
    <p:sldLayoutId id="2147483717" r:id="rId4"/>
  </p:sldLayoutIdLst>
  <p:hf hdr="0" ftr="0" dt="0"/>
  <p:txStyles>
    <p:titleStyle>
      <a:lvl1pPr algn="l" defTabSz="957263" rtl="0" eaLnBrk="0" fontAlgn="base" hangingPunct="0">
        <a:spcBef>
          <a:spcPct val="0"/>
        </a:spcBef>
        <a:spcAft>
          <a:spcPct val="0"/>
        </a:spcAft>
        <a:defRPr lang="de-DE" sz="2000" b="1" kern="1200" dirty="0">
          <a:solidFill>
            <a:schemeClr val="tx1"/>
          </a:solidFill>
          <a:latin typeface="Arial" charset="0"/>
          <a:ea typeface="+mn-ea"/>
          <a:cs typeface="+mn-cs"/>
        </a:defRPr>
      </a:lvl1pPr>
      <a:lvl2pPr algn="l" defTabSz="957263" rtl="0" eaLnBrk="0" fontAlgn="base" hangingPunct="0">
        <a:spcBef>
          <a:spcPct val="0"/>
        </a:spcBef>
        <a:spcAft>
          <a:spcPct val="0"/>
        </a:spcAft>
        <a:defRPr sz="2000" b="1">
          <a:solidFill>
            <a:schemeClr val="tx1"/>
          </a:solidFill>
          <a:latin typeface="Arial" charset="0"/>
        </a:defRPr>
      </a:lvl2pPr>
      <a:lvl3pPr algn="l" defTabSz="957263" rtl="0" eaLnBrk="0" fontAlgn="base" hangingPunct="0">
        <a:spcBef>
          <a:spcPct val="0"/>
        </a:spcBef>
        <a:spcAft>
          <a:spcPct val="0"/>
        </a:spcAft>
        <a:defRPr sz="2000" b="1">
          <a:solidFill>
            <a:schemeClr val="tx1"/>
          </a:solidFill>
          <a:latin typeface="Arial" charset="0"/>
        </a:defRPr>
      </a:lvl3pPr>
      <a:lvl4pPr algn="l" defTabSz="957263" rtl="0" eaLnBrk="0" fontAlgn="base" hangingPunct="0">
        <a:spcBef>
          <a:spcPct val="0"/>
        </a:spcBef>
        <a:spcAft>
          <a:spcPct val="0"/>
        </a:spcAft>
        <a:defRPr sz="2000" b="1">
          <a:solidFill>
            <a:schemeClr val="tx1"/>
          </a:solidFill>
          <a:latin typeface="Arial" charset="0"/>
        </a:defRPr>
      </a:lvl4pPr>
      <a:lvl5pPr algn="l" defTabSz="957263" rtl="0" eaLnBrk="0" fontAlgn="base" hangingPunct="0">
        <a:spcBef>
          <a:spcPct val="0"/>
        </a:spcBef>
        <a:spcAft>
          <a:spcPct val="0"/>
        </a:spcAft>
        <a:defRPr sz="2000" b="1">
          <a:solidFill>
            <a:schemeClr val="tx1"/>
          </a:solidFill>
          <a:latin typeface="Arial" charset="0"/>
        </a:defRPr>
      </a:lvl5pPr>
      <a:lvl6pPr marL="457200" algn="ctr" defTabSz="957263" rtl="0" fontAlgn="base">
        <a:spcBef>
          <a:spcPct val="0"/>
        </a:spcBef>
        <a:spcAft>
          <a:spcPct val="0"/>
        </a:spcAft>
        <a:defRPr sz="4600">
          <a:solidFill>
            <a:schemeClr val="tx2"/>
          </a:solidFill>
          <a:latin typeface="Arial" charset="0"/>
        </a:defRPr>
      </a:lvl6pPr>
      <a:lvl7pPr marL="914400" algn="ctr" defTabSz="957263" rtl="0" fontAlgn="base">
        <a:spcBef>
          <a:spcPct val="0"/>
        </a:spcBef>
        <a:spcAft>
          <a:spcPct val="0"/>
        </a:spcAft>
        <a:defRPr sz="4600">
          <a:solidFill>
            <a:schemeClr val="tx2"/>
          </a:solidFill>
          <a:latin typeface="Arial" charset="0"/>
        </a:defRPr>
      </a:lvl7pPr>
      <a:lvl8pPr marL="1371600" algn="ctr" defTabSz="957263" rtl="0" fontAlgn="base">
        <a:spcBef>
          <a:spcPct val="0"/>
        </a:spcBef>
        <a:spcAft>
          <a:spcPct val="0"/>
        </a:spcAft>
        <a:defRPr sz="4600">
          <a:solidFill>
            <a:schemeClr val="tx2"/>
          </a:solidFill>
          <a:latin typeface="Arial" charset="0"/>
        </a:defRPr>
      </a:lvl8pPr>
      <a:lvl9pPr marL="1828800" algn="ctr" defTabSz="957263" rtl="0" fontAlgn="base">
        <a:spcBef>
          <a:spcPct val="0"/>
        </a:spcBef>
        <a:spcAft>
          <a:spcPct val="0"/>
        </a:spcAft>
        <a:defRPr sz="4600">
          <a:solidFill>
            <a:schemeClr val="tx2"/>
          </a:solidFill>
          <a:latin typeface="Arial" charset="0"/>
        </a:defRPr>
      </a:lvl9pPr>
    </p:titleStyle>
    <p:bodyStyle>
      <a:lvl1pPr marL="179388" indent="-179388" algn="l" defTabSz="957263" rtl="0" eaLnBrk="0" fontAlgn="base" hangingPunct="0">
        <a:spcBef>
          <a:spcPts val="600"/>
        </a:spcBef>
        <a:spcAft>
          <a:spcPct val="0"/>
        </a:spcAft>
        <a:buClr>
          <a:srgbClr val="99C9C9"/>
        </a:buClr>
        <a:buFont typeface="Wingdings" pitchFamily="2" charset="2"/>
        <a:buChar char="§"/>
        <a:defRPr lang="de-DE" kern="1200" dirty="0">
          <a:solidFill>
            <a:srgbClr val="606060"/>
          </a:solidFill>
          <a:latin typeface="Arial" charset="0"/>
          <a:ea typeface="+mn-ea"/>
          <a:cs typeface="+mn-cs"/>
        </a:defRPr>
      </a:lvl1pPr>
      <a:lvl2pPr marL="539750" indent="-358775" algn="l" defTabSz="957263" rtl="0" eaLnBrk="0" fontAlgn="base" hangingPunct="0">
        <a:spcBef>
          <a:spcPts val="500"/>
        </a:spcBef>
        <a:spcAft>
          <a:spcPct val="0"/>
        </a:spcAft>
        <a:buClr>
          <a:srgbClr val="99C9C9"/>
        </a:buClr>
        <a:buFont typeface="Arial" charset="0"/>
        <a:buChar char="→"/>
        <a:defRPr lang="de-DE" kern="1200" dirty="0">
          <a:solidFill>
            <a:srgbClr val="606060"/>
          </a:solidFill>
          <a:latin typeface="Arial" charset="0"/>
          <a:ea typeface="+mn-ea"/>
          <a:cs typeface="+mn-cs"/>
        </a:defRPr>
      </a:lvl2pPr>
      <a:lvl3pPr marL="809625" indent="-269875" algn="l" defTabSz="957263" rtl="0" eaLnBrk="0" fontAlgn="base" hangingPunct="0">
        <a:spcBef>
          <a:spcPts val="500"/>
        </a:spcBef>
        <a:spcAft>
          <a:spcPct val="0"/>
        </a:spcAft>
        <a:buClr>
          <a:srgbClr val="99C9C9"/>
        </a:buClr>
        <a:buFont typeface="Arial" charset="0"/>
        <a:buChar char="»"/>
        <a:defRPr>
          <a:solidFill>
            <a:srgbClr val="606060"/>
          </a:solidFill>
          <a:latin typeface="+mn-lt"/>
        </a:defRPr>
      </a:lvl3pPr>
      <a:lvl4pPr marL="1676400" indent="-239713" algn="l" defTabSz="957263" rtl="0" eaLnBrk="0" fontAlgn="base" hangingPunct="0">
        <a:spcBef>
          <a:spcPct val="20000"/>
        </a:spcBef>
        <a:spcAft>
          <a:spcPct val="0"/>
        </a:spcAft>
        <a:buChar char="–"/>
        <a:defRPr sz="2100">
          <a:solidFill>
            <a:schemeClr val="tx1"/>
          </a:solidFill>
          <a:latin typeface="+mn-lt"/>
        </a:defRPr>
      </a:lvl4pPr>
      <a:lvl5pPr marL="2154238" indent="-238125" algn="l" defTabSz="957263" rtl="0" eaLnBrk="0" fontAlgn="base" hangingPunct="0">
        <a:spcBef>
          <a:spcPct val="20000"/>
        </a:spcBef>
        <a:spcAft>
          <a:spcPct val="0"/>
        </a:spcAft>
        <a:buChar char="»"/>
        <a:defRPr lang="de-DE" kern="1200" dirty="0">
          <a:solidFill>
            <a:srgbClr val="606060"/>
          </a:solidFill>
          <a:latin typeface="Arial" charset="0"/>
          <a:ea typeface="+mn-ea"/>
          <a:cs typeface="+mn-cs"/>
        </a:defRPr>
      </a:lvl5pPr>
      <a:lvl6pPr marL="2611438" indent="-238125" algn="l" defTabSz="957263" rtl="0" fontAlgn="base">
        <a:spcBef>
          <a:spcPct val="20000"/>
        </a:spcBef>
        <a:spcAft>
          <a:spcPct val="0"/>
        </a:spcAft>
        <a:buChar char="»"/>
        <a:defRPr sz="2100">
          <a:solidFill>
            <a:schemeClr val="tx1"/>
          </a:solidFill>
          <a:latin typeface="+mn-lt"/>
        </a:defRPr>
      </a:lvl6pPr>
      <a:lvl7pPr marL="3068638" indent="-238125" algn="l" defTabSz="957263" rtl="0" fontAlgn="base">
        <a:spcBef>
          <a:spcPct val="20000"/>
        </a:spcBef>
        <a:spcAft>
          <a:spcPct val="0"/>
        </a:spcAft>
        <a:buChar char="»"/>
        <a:defRPr sz="2100">
          <a:solidFill>
            <a:schemeClr val="tx1"/>
          </a:solidFill>
          <a:latin typeface="+mn-lt"/>
        </a:defRPr>
      </a:lvl7pPr>
      <a:lvl8pPr marL="3525838" indent="-238125" algn="l" defTabSz="957263" rtl="0" fontAlgn="base">
        <a:spcBef>
          <a:spcPct val="20000"/>
        </a:spcBef>
        <a:spcAft>
          <a:spcPct val="0"/>
        </a:spcAft>
        <a:buChar char="»"/>
        <a:defRPr sz="2100">
          <a:solidFill>
            <a:schemeClr val="tx1"/>
          </a:solidFill>
          <a:latin typeface="+mn-lt"/>
        </a:defRPr>
      </a:lvl8pPr>
      <a:lvl9pPr marL="3983038" indent="-238125" algn="l" defTabSz="957263" rtl="0" fontAlgn="base">
        <a:spcBef>
          <a:spcPct val="20000"/>
        </a:spcBef>
        <a:spcAft>
          <a:spcPct val="0"/>
        </a:spcAft>
        <a:buChar char="»"/>
        <a:defRPr sz="2100">
          <a:solidFill>
            <a:schemeClr val="tx1"/>
          </a:solidFill>
          <a:latin typeface="+mn-lt"/>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Textfeld 6"/>
          <p:cNvSpPr txBox="1"/>
          <p:nvPr userDrawn="1"/>
        </p:nvSpPr>
        <p:spPr>
          <a:xfrm>
            <a:off x="632389" y="726393"/>
            <a:ext cx="3102123" cy="461665"/>
          </a:xfrm>
          <a:prstGeom prst="rect">
            <a:avLst/>
          </a:prstGeom>
          <a:noFill/>
        </p:spPr>
        <p:txBody>
          <a:bodyPr wrap="square" rtlCol="0">
            <a:spAutoFit/>
          </a:bodyPr>
          <a:lstStyle/>
          <a:p>
            <a:r>
              <a:rPr lang="de-DE" dirty="0"/>
              <a:t>Berlin</a:t>
            </a:r>
          </a:p>
        </p:txBody>
      </p:sp>
    </p:spTree>
    <p:extLst>
      <p:ext uri="{BB962C8B-B14F-4D97-AF65-F5344CB8AC3E}">
        <p14:creationId xmlns:p14="http://schemas.microsoft.com/office/powerpoint/2010/main" val="3336488965"/>
      </p:ext>
    </p:extLst>
  </p:cSld>
  <p:clrMap bg1="lt1" tx1="dk1" bg2="lt2" tx2="dk2" accent1="accent1" accent2="accent2" accent3="accent3" accent4="accent4" accent5="accent5" accent6="accent6" hlink="hlink" folHlink="folHlink"/>
  <p:sldLayoutIdLst>
    <p:sldLayoutId id="2147483720" r:id="rId1"/>
    <p:sldLayoutId id="2147483721" r:id="rId2"/>
    <p:sldLayoutId id="2147483722" r:id="rId3"/>
    <p:sldLayoutId id="2147483723" r:id="rId4"/>
    <p:sldLayoutId id="2147483724" r:id="rId5"/>
    <p:sldLayoutId id="2147483725" r:id="rId6"/>
    <p:sldLayoutId id="2147483726" r:id="rId7"/>
    <p:sldLayoutId id="2147483727" r:id="rId8"/>
    <p:sldLayoutId id="2147483728" r:id="rId9"/>
    <p:sldLayoutId id="2147483729" r:id="rId10"/>
    <p:sldLayoutId id="2147483730"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elplatzhalter 1"/>
          <p:cNvSpPr>
            <a:spLocks noGrp="1"/>
          </p:cNvSpPr>
          <p:nvPr>
            <p:ph type="title"/>
          </p:nvPr>
        </p:nvSpPr>
        <p:spPr>
          <a:xfrm>
            <a:off x="681038" y="365125"/>
            <a:ext cx="8543925" cy="1325563"/>
          </a:xfrm>
          <a:prstGeom prst="rect">
            <a:avLst/>
          </a:prstGeom>
        </p:spPr>
        <p:txBody>
          <a:bodyPr vert="horz" lIns="91440" tIns="45720" rIns="91440" bIns="45720" rtlCol="0" anchor="ctr">
            <a:normAutofit/>
          </a:bodyPr>
          <a:lstStyle/>
          <a:p>
            <a:r>
              <a:rPr lang="de-DE"/>
              <a:t>Titelmasterformat durch Klicken bearbeiten</a:t>
            </a:r>
          </a:p>
        </p:txBody>
      </p:sp>
      <p:sp>
        <p:nvSpPr>
          <p:cNvPr id="3" name="Textplatzhalter 2"/>
          <p:cNvSpPr>
            <a:spLocks noGrp="1"/>
          </p:cNvSpPr>
          <p:nvPr>
            <p:ph type="body" idx="1"/>
          </p:nvPr>
        </p:nvSpPr>
        <p:spPr>
          <a:xfrm>
            <a:off x="681038" y="1825625"/>
            <a:ext cx="8543925" cy="4351338"/>
          </a:xfrm>
          <a:prstGeom prst="rect">
            <a:avLst/>
          </a:prstGeom>
        </p:spPr>
        <p:txBody>
          <a:bodyPr vert="horz" lIns="91440" tIns="45720" rIns="91440" bIns="45720" rtlCol="0">
            <a:normAutofit/>
          </a:bodyPr>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p:cNvSpPr>
            <a:spLocks noGrp="1"/>
          </p:cNvSpPr>
          <p:nvPr>
            <p:ph type="dt" sz="half" idx="2"/>
          </p:nvPr>
        </p:nvSpPr>
        <p:spPr>
          <a:xfrm>
            <a:off x="681038" y="6356350"/>
            <a:ext cx="222885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8CEC11D-A0C8-4F04-A58E-1B22FC79581C}" type="datetimeFigureOut">
              <a:rPr lang="de-DE" smtClean="0"/>
              <a:t>28.05.2026</a:t>
            </a:fld>
            <a:endParaRPr lang="de-DE"/>
          </a:p>
        </p:txBody>
      </p:sp>
      <p:sp>
        <p:nvSpPr>
          <p:cNvPr id="5" name="Fußzeilenplatzhalter 4"/>
          <p:cNvSpPr>
            <a:spLocks noGrp="1"/>
          </p:cNvSpPr>
          <p:nvPr>
            <p:ph type="ftr" sz="quarter" idx="3"/>
          </p:nvPr>
        </p:nvSpPr>
        <p:spPr>
          <a:xfrm>
            <a:off x="3281363" y="6356350"/>
            <a:ext cx="3343275"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de-DE"/>
          </a:p>
        </p:txBody>
      </p:sp>
      <p:sp>
        <p:nvSpPr>
          <p:cNvPr id="6" name="Foliennummernplatzhalter 5"/>
          <p:cNvSpPr>
            <a:spLocks noGrp="1"/>
          </p:cNvSpPr>
          <p:nvPr>
            <p:ph type="sldNum" sz="quarter" idx="4"/>
          </p:nvPr>
        </p:nvSpPr>
        <p:spPr>
          <a:xfrm>
            <a:off x="6996113" y="6356350"/>
            <a:ext cx="222885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AC13C4B-7508-43EA-AEB9-2B0E3AEA113C}" type="slidenum">
              <a:rPr lang="de-DE" smtClean="0"/>
              <a:t>‹Nr.›</a:t>
            </a:fld>
            <a:endParaRPr lang="de-DE"/>
          </a:p>
        </p:txBody>
      </p:sp>
    </p:spTree>
    <p:extLst>
      <p:ext uri="{BB962C8B-B14F-4D97-AF65-F5344CB8AC3E}">
        <p14:creationId xmlns:p14="http://schemas.microsoft.com/office/powerpoint/2010/main" val="2659069498"/>
      </p:ext>
    </p:extLst>
  </p:cSld>
  <p:clrMap bg1="lt1" tx1="dk1" bg2="lt2" tx2="dk2" accent1="accent1" accent2="accent2" accent3="accent3" accent4="accent4" accent5="accent5" accent6="accent6" hlink="hlink" folHlink="folHlink"/>
  <p:sldLayoutIdLst>
    <p:sldLayoutId id="2147483732" r:id="rId1"/>
    <p:sldLayoutId id="2147483733" r:id="rId2"/>
    <p:sldLayoutId id="2147483734" r:id="rId3"/>
    <p:sldLayoutId id="2147483735" r:id="rId4"/>
    <p:sldLayoutId id="2147483738" r:id="rId5"/>
    <p:sldLayoutId id="2147483736" r:id="rId6"/>
    <p:sldLayoutId id="2147483737" r:id="rId7"/>
    <p:sldLayoutId id="2147483739" r:id="rId8"/>
    <p:sldLayoutId id="2147483740" r:id="rId9"/>
    <p:sldLayoutId id="2147483741" r:id="rId10"/>
    <p:sldLayoutId id="2147483742" r:id="rId11"/>
    <p:sldLayoutId id="21474837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5" name="Grafik 8">
            <a:extLst>
              <a:ext uri="{FF2B5EF4-FFF2-40B4-BE49-F238E27FC236}">
                <a16:creationId xmlns:a16="http://schemas.microsoft.com/office/drawing/2014/main" id="{A352B176-297F-4901-B64F-344387A03329}"/>
              </a:ext>
            </a:extLst>
          </p:cNvPr>
          <p:cNvPicPr>
            <a:picLocks noChangeAspect="1"/>
          </p:cNvPicPr>
          <p:nvPr userDrawn="1"/>
        </p:nvPicPr>
        <p:blipFill>
          <a:blip r:embed="rId6" cstate="print">
            <a:extLst>
              <a:ext uri="{28A0092B-C50C-407E-A947-70E740481C1C}">
                <a14:useLocalDpi xmlns:a14="http://schemas.microsoft.com/office/drawing/2010/main" val="0"/>
              </a:ext>
            </a:extLst>
          </a:blip>
          <a:srcRect/>
          <a:stretch/>
        </p:blipFill>
        <p:spPr bwMode="auto">
          <a:xfrm>
            <a:off x="0" y="936625"/>
            <a:ext cx="9906000" cy="127000"/>
          </a:xfrm>
          <a:prstGeom prst="rect">
            <a:avLst/>
          </a:prstGeom>
          <a:noFill/>
          <a:ln w="9525">
            <a:noFill/>
            <a:miter lim="800000"/>
            <a:headEnd/>
            <a:tailEnd/>
          </a:ln>
        </p:spPr>
      </p:pic>
      <p:sp>
        <p:nvSpPr>
          <p:cNvPr id="1029" name="Titelplatzhalter 5"/>
          <p:cNvSpPr>
            <a:spLocks noGrp="1"/>
          </p:cNvSpPr>
          <p:nvPr>
            <p:ph type="title"/>
          </p:nvPr>
        </p:nvSpPr>
        <p:spPr bwMode="auto">
          <a:xfrm>
            <a:off x="630238" y="1408113"/>
            <a:ext cx="7723187" cy="820737"/>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de-DE" dirty="0"/>
              <a:t>Titelmasterformat durch Klicken bearbeiten</a:t>
            </a:r>
          </a:p>
        </p:txBody>
      </p:sp>
      <p:sp>
        <p:nvSpPr>
          <p:cNvPr id="8" name="Foliennummernplatzhalter 7"/>
          <p:cNvSpPr>
            <a:spLocks noGrp="1"/>
          </p:cNvSpPr>
          <p:nvPr>
            <p:ph type="sldNum" sz="quarter" idx="4"/>
          </p:nvPr>
        </p:nvSpPr>
        <p:spPr>
          <a:xfrm>
            <a:off x="7356475" y="6403975"/>
            <a:ext cx="2311400" cy="365125"/>
          </a:xfrm>
          <a:prstGeom prst="rect">
            <a:avLst/>
          </a:prstGeom>
        </p:spPr>
        <p:txBody>
          <a:bodyPr vert="horz" lIns="91440" tIns="45720" rIns="91440" bIns="45720" rtlCol="0" anchor="ctr"/>
          <a:lstStyle>
            <a:lvl1pPr algn="r">
              <a:defRPr sz="700">
                <a:solidFill>
                  <a:schemeClr val="tx1"/>
                </a:solidFill>
                <a:cs typeface="+mn-cs"/>
              </a:defRPr>
            </a:lvl1pPr>
          </a:lstStyle>
          <a:p>
            <a:pPr>
              <a:defRPr/>
            </a:pPr>
            <a:fld id="{3A774830-AD4E-4297-A02C-99176782BAA6}" type="slidenum">
              <a:rPr lang="de-DE" smtClean="0"/>
              <a:pPr>
                <a:defRPr/>
              </a:pPr>
              <a:t>‹Nr.›</a:t>
            </a:fld>
            <a:endParaRPr lang="de-DE" dirty="0"/>
          </a:p>
        </p:txBody>
      </p:sp>
      <p:sp>
        <p:nvSpPr>
          <p:cNvPr id="1031" name="Textplatzhalter 12"/>
          <p:cNvSpPr>
            <a:spLocks noGrp="1"/>
          </p:cNvSpPr>
          <p:nvPr>
            <p:ph type="body" idx="1"/>
          </p:nvPr>
        </p:nvSpPr>
        <p:spPr bwMode="auto">
          <a:xfrm>
            <a:off x="630238" y="2124075"/>
            <a:ext cx="7723187" cy="41830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de-DE" dirty="0"/>
              <a:t>Textmasterformate durch Klicken bearbeiten</a:t>
            </a:r>
          </a:p>
          <a:p>
            <a:pPr lvl="1"/>
            <a:r>
              <a:rPr lang="de-DE" dirty="0"/>
              <a:t>Zweite Ebene</a:t>
            </a:r>
          </a:p>
          <a:p>
            <a:pPr lvl="2"/>
            <a:r>
              <a:rPr lang="de-DE" dirty="0"/>
              <a:t>Dritte Ebene</a:t>
            </a:r>
          </a:p>
        </p:txBody>
      </p:sp>
      <p:sp>
        <p:nvSpPr>
          <p:cNvPr id="21" name="Text Box 8"/>
          <p:cNvSpPr txBox="1">
            <a:spLocks noChangeArrowheads="1"/>
          </p:cNvSpPr>
          <p:nvPr userDrawn="1"/>
        </p:nvSpPr>
        <p:spPr bwMode="auto">
          <a:xfrm>
            <a:off x="628650" y="6476970"/>
            <a:ext cx="6829425" cy="2000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cs typeface="Arial" charset="0"/>
              </a:defRPr>
            </a:lvl1pPr>
            <a:lvl2pPr marL="742950" indent="-285750" eaLnBrk="0" hangingPunct="0">
              <a:defRPr sz="2400">
                <a:solidFill>
                  <a:schemeClr val="tx1"/>
                </a:solidFill>
                <a:latin typeface="Arial" charset="0"/>
                <a:cs typeface="Arial" charset="0"/>
              </a:defRPr>
            </a:lvl2pPr>
            <a:lvl3pPr marL="1143000" indent="-228600" eaLnBrk="0" hangingPunct="0">
              <a:defRPr sz="2400">
                <a:solidFill>
                  <a:schemeClr val="tx1"/>
                </a:solidFill>
                <a:latin typeface="Arial" charset="0"/>
                <a:cs typeface="Arial" charset="0"/>
              </a:defRPr>
            </a:lvl3pPr>
            <a:lvl4pPr marL="1600200" indent="-228600" eaLnBrk="0" hangingPunct="0">
              <a:defRPr sz="2400">
                <a:solidFill>
                  <a:schemeClr val="tx1"/>
                </a:solidFill>
                <a:latin typeface="Arial" charset="0"/>
                <a:cs typeface="Arial" charset="0"/>
              </a:defRPr>
            </a:lvl4pPr>
            <a:lvl5pPr marL="2057400" indent="-228600" eaLnBrk="0" hangingPunct="0">
              <a:defRPr sz="2400">
                <a:solidFill>
                  <a:schemeClr val="tx1"/>
                </a:solidFill>
                <a:latin typeface="Arial" charset="0"/>
                <a:cs typeface="Arial" charset="0"/>
              </a:defRPr>
            </a:lvl5pPr>
            <a:lvl6pPr marL="2514600" indent="-228600" eaLnBrk="0" fontAlgn="base" hangingPunct="0">
              <a:spcBef>
                <a:spcPct val="0"/>
              </a:spcBef>
              <a:spcAft>
                <a:spcPct val="0"/>
              </a:spcAft>
              <a:defRPr sz="2400">
                <a:solidFill>
                  <a:schemeClr val="tx1"/>
                </a:solidFill>
                <a:latin typeface="Arial" charset="0"/>
                <a:cs typeface="Arial" charset="0"/>
              </a:defRPr>
            </a:lvl6pPr>
            <a:lvl7pPr marL="2971800" indent="-228600" eaLnBrk="0" fontAlgn="base" hangingPunct="0">
              <a:spcBef>
                <a:spcPct val="0"/>
              </a:spcBef>
              <a:spcAft>
                <a:spcPct val="0"/>
              </a:spcAft>
              <a:defRPr sz="2400">
                <a:solidFill>
                  <a:schemeClr val="tx1"/>
                </a:solidFill>
                <a:latin typeface="Arial" charset="0"/>
                <a:cs typeface="Arial" charset="0"/>
              </a:defRPr>
            </a:lvl7pPr>
            <a:lvl8pPr marL="3429000" indent="-228600" eaLnBrk="0" fontAlgn="base" hangingPunct="0">
              <a:spcBef>
                <a:spcPct val="0"/>
              </a:spcBef>
              <a:spcAft>
                <a:spcPct val="0"/>
              </a:spcAft>
              <a:defRPr sz="2400">
                <a:solidFill>
                  <a:schemeClr val="tx1"/>
                </a:solidFill>
                <a:latin typeface="Arial" charset="0"/>
                <a:cs typeface="Arial" charset="0"/>
              </a:defRPr>
            </a:lvl8pPr>
            <a:lvl9pPr marL="3886200" indent="-228600" eaLnBrk="0" fontAlgn="base" hangingPunct="0">
              <a:spcBef>
                <a:spcPct val="0"/>
              </a:spcBef>
              <a:spcAft>
                <a:spcPct val="0"/>
              </a:spcAft>
              <a:defRPr sz="2400">
                <a:solidFill>
                  <a:schemeClr val="tx1"/>
                </a:solidFill>
                <a:latin typeface="Arial" charset="0"/>
                <a:cs typeface="Arial" charset="0"/>
              </a:defRPr>
            </a:lvl9pPr>
          </a:lstStyle>
          <a:p>
            <a:pPr eaLnBrk="1" hangingPunct="1">
              <a:spcBef>
                <a:spcPct val="50000"/>
              </a:spcBef>
              <a:defRPr/>
            </a:pPr>
            <a:r>
              <a:rPr lang="de-DE" sz="700" b="1" dirty="0"/>
              <a:t>Förderprogramm „Integration durch Qualifizierung (IQ)“  I  www.netzwerk-iq.de   </a:t>
            </a:r>
            <a:r>
              <a:rPr lang="de-DE" sz="700" dirty="0"/>
              <a:t>I   </a:t>
            </a:r>
            <a:r>
              <a:rPr lang="de-DE" sz="700" b="1" dirty="0"/>
              <a:t>2023 </a:t>
            </a:r>
          </a:p>
        </p:txBody>
      </p:sp>
      <p:sp>
        <p:nvSpPr>
          <p:cNvPr id="12" name="Text Box 8">
            <a:extLst>
              <a:ext uri="{FF2B5EF4-FFF2-40B4-BE49-F238E27FC236}">
                <a16:creationId xmlns:a16="http://schemas.microsoft.com/office/drawing/2014/main" id="{FF7E58CA-4E39-4EA0-9731-30CC8D4995C9}"/>
              </a:ext>
            </a:extLst>
          </p:cNvPr>
          <p:cNvSpPr txBox="1">
            <a:spLocks noChangeArrowheads="1"/>
          </p:cNvSpPr>
          <p:nvPr userDrawn="1"/>
        </p:nvSpPr>
        <p:spPr bwMode="auto">
          <a:xfrm>
            <a:off x="451406" y="887039"/>
            <a:ext cx="3347171" cy="214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Arial" charset="0"/>
                <a:cs typeface="Arial" charset="0"/>
              </a:defRPr>
            </a:lvl1pPr>
            <a:lvl2pPr marL="742950" indent="-285750" eaLnBrk="0" hangingPunct="0">
              <a:defRPr sz="2400">
                <a:solidFill>
                  <a:schemeClr val="tx1"/>
                </a:solidFill>
                <a:latin typeface="Arial" charset="0"/>
                <a:cs typeface="Arial" charset="0"/>
              </a:defRPr>
            </a:lvl2pPr>
            <a:lvl3pPr marL="1143000" indent="-228600" eaLnBrk="0" hangingPunct="0">
              <a:defRPr sz="2400">
                <a:solidFill>
                  <a:schemeClr val="tx1"/>
                </a:solidFill>
                <a:latin typeface="Arial" charset="0"/>
                <a:cs typeface="Arial" charset="0"/>
              </a:defRPr>
            </a:lvl3pPr>
            <a:lvl4pPr marL="1600200" indent="-228600" eaLnBrk="0" hangingPunct="0">
              <a:defRPr sz="2400">
                <a:solidFill>
                  <a:schemeClr val="tx1"/>
                </a:solidFill>
                <a:latin typeface="Arial" charset="0"/>
                <a:cs typeface="Arial" charset="0"/>
              </a:defRPr>
            </a:lvl4pPr>
            <a:lvl5pPr marL="2057400" indent="-228600" eaLnBrk="0" hangingPunct="0">
              <a:defRPr sz="2400">
                <a:solidFill>
                  <a:schemeClr val="tx1"/>
                </a:solidFill>
                <a:latin typeface="Arial" charset="0"/>
                <a:cs typeface="Arial" charset="0"/>
              </a:defRPr>
            </a:lvl5pPr>
            <a:lvl6pPr marL="2514600" indent="-228600" eaLnBrk="0" fontAlgn="base" hangingPunct="0">
              <a:spcBef>
                <a:spcPct val="0"/>
              </a:spcBef>
              <a:spcAft>
                <a:spcPct val="0"/>
              </a:spcAft>
              <a:defRPr sz="2400">
                <a:solidFill>
                  <a:schemeClr val="tx1"/>
                </a:solidFill>
                <a:latin typeface="Arial" charset="0"/>
                <a:cs typeface="Arial" charset="0"/>
              </a:defRPr>
            </a:lvl6pPr>
            <a:lvl7pPr marL="2971800" indent="-228600" eaLnBrk="0" fontAlgn="base" hangingPunct="0">
              <a:spcBef>
                <a:spcPct val="0"/>
              </a:spcBef>
              <a:spcAft>
                <a:spcPct val="0"/>
              </a:spcAft>
              <a:defRPr sz="2400">
                <a:solidFill>
                  <a:schemeClr val="tx1"/>
                </a:solidFill>
                <a:latin typeface="Arial" charset="0"/>
                <a:cs typeface="Arial" charset="0"/>
              </a:defRPr>
            </a:lvl7pPr>
            <a:lvl8pPr marL="3429000" indent="-228600" eaLnBrk="0" fontAlgn="base" hangingPunct="0">
              <a:spcBef>
                <a:spcPct val="0"/>
              </a:spcBef>
              <a:spcAft>
                <a:spcPct val="0"/>
              </a:spcAft>
              <a:defRPr sz="2400">
                <a:solidFill>
                  <a:schemeClr val="tx1"/>
                </a:solidFill>
                <a:latin typeface="Arial" charset="0"/>
                <a:cs typeface="Arial" charset="0"/>
              </a:defRPr>
            </a:lvl8pPr>
            <a:lvl9pPr marL="3886200" indent="-228600" eaLnBrk="0" fontAlgn="base" hangingPunct="0">
              <a:spcBef>
                <a:spcPct val="0"/>
              </a:spcBef>
              <a:spcAft>
                <a:spcPct val="0"/>
              </a:spcAft>
              <a:defRPr sz="2400">
                <a:solidFill>
                  <a:schemeClr val="tx1"/>
                </a:solidFill>
                <a:latin typeface="Arial" charset="0"/>
                <a:cs typeface="Arial" charset="0"/>
              </a:defRPr>
            </a:lvl9pPr>
          </a:lstStyle>
          <a:p>
            <a:pPr eaLnBrk="1" hangingPunct="1">
              <a:spcBef>
                <a:spcPct val="50000"/>
              </a:spcBef>
              <a:defRPr/>
            </a:pPr>
            <a:r>
              <a:rPr lang="de-DE" sz="800" b="1" dirty="0">
                <a:solidFill>
                  <a:srgbClr val="FFFFFF"/>
                </a:solidFill>
              </a:rPr>
              <a:t>Förderprogramm „Integration durch Qualifizierung (IQ)“ </a:t>
            </a:r>
          </a:p>
        </p:txBody>
      </p:sp>
      <p:sp>
        <p:nvSpPr>
          <p:cNvPr id="13" name="Text Box 20">
            <a:extLst>
              <a:ext uri="{FF2B5EF4-FFF2-40B4-BE49-F238E27FC236}">
                <a16:creationId xmlns:a16="http://schemas.microsoft.com/office/drawing/2014/main" id="{E01AD4FF-A481-4FBE-A188-0310D5577769}"/>
              </a:ext>
            </a:extLst>
          </p:cNvPr>
          <p:cNvSpPr txBox="1">
            <a:spLocks noChangeArrowheads="1"/>
          </p:cNvSpPr>
          <p:nvPr userDrawn="1"/>
        </p:nvSpPr>
        <p:spPr bwMode="auto">
          <a:xfrm>
            <a:off x="8462010" y="880689"/>
            <a:ext cx="1098781" cy="220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lvl1pPr eaLnBrk="0" hangingPunct="0">
              <a:defRPr sz="2400">
                <a:solidFill>
                  <a:schemeClr val="tx1"/>
                </a:solidFill>
                <a:latin typeface="Arial" charset="0"/>
                <a:cs typeface="Arial" charset="0"/>
              </a:defRPr>
            </a:lvl1pPr>
            <a:lvl2pPr marL="742950" indent="-285750" eaLnBrk="0" hangingPunct="0">
              <a:defRPr sz="2400">
                <a:solidFill>
                  <a:schemeClr val="tx1"/>
                </a:solidFill>
                <a:latin typeface="Arial" charset="0"/>
                <a:cs typeface="Arial" charset="0"/>
              </a:defRPr>
            </a:lvl2pPr>
            <a:lvl3pPr marL="1143000" indent="-228600" eaLnBrk="0" hangingPunct="0">
              <a:defRPr sz="2400">
                <a:solidFill>
                  <a:schemeClr val="tx1"/>
                </a:solidFill>
                <a:latin typeface="Arial" charset="0"/>
                <a:cs typeface="Arial" charset="0"/>
              </a:defRPr>
            </a:lvl3pPr>
            <a:lvl4pPr marL="1600200" indent="-228600" eaLnBrk="0" hangingPunct="0">
              <a:defRPr sz="2400">
                <a:solidFill>
                  <a:schemeClr val="tx1"/>
                </a:solidFill>
                <a:latin typeface="Arial" charset="0"/>
                <a:cs typeface="Arial" charset="0"/>
              </a:defRPr>
            </a:lvl4pPr>
            <a:lvl5pPr marL="2057400" indent="-228600" eaLnBrk="0" hangingPunct="0">
              <a:defRPr sz="2400">
                <a:solidFill>
                  <a:schemeClr val="tx1"/>
                </a:solidFill>
                <a:latin typeface="Arial" charset="0"/>
                <a:cs typeface="Arial" charset="0"/>
              </a:defRPr>
            </a:lvl5pPr>
            <a:lvl6pPr marL="2514600" indent="-228600" eaLnBrk="0" fontAlgn="base" hangingPunct="0">
              <a:spcBef>
                <a:spcPct val="0"/>
              </a:spcBef>
              <a:spcAft>
                <a:spcPct val="0"/>
              </a:spcAft>
              <a:defRPr sz="2400">
                <a:solidFill>
                  <a:schemeClr val="tx1"/>
                </a:solidFill>
                <a:latin typeface="Arial" charset="0"/>
                <a:cs typeface="Arial" charset="0"/>
              </a:defRPr>
            </a:lvl6pPr>
            <a:lvl7pPr marL="2971800" indent="-228600" eaLnBrk="0" fontAlgn="base" hangingPunct="0">
              <a:spcBef>
                <a:spcPct val="0"/>
              </a:spcBef>
              <a:spcAft>
                <a:spcPct val="0"/>
              </a:spcAft>
              <a:defRPr sz="2400">
                <a:solidFill>
                  <a:schemeClr val="tx1"/>
                </a:solidFill>
                <a:latin typeface="Arial" charset="0"/>
                <a:cs typeface="Arial" charset="0"/>
              </a:defRPr>
            </a:lvl7pPr>
            <a:lvl8pPr marL="3429000" indent="-228600" eaLnBrk="0" fontAlgn="base" hangingPunct="0">
              <a:spcBef>
                <a:spcPct val="0"/>
              </a:spcBef>
              <a:spcAft>
                <a:spcPct val="0"/>
              </a:spcAft>
              <a:defRPr sz="2400">
                <a:solidFill>
                  <a:schemeClr val="tx1"/>
                </a:solidFill>
                <a:latin typeface="Arial" charset="0"/>
                <a:cs typeface="Arial" charset="0"/>
              </a:defRPr>
            </a:lvl8pPr>
            <a:lvl9pPr marL="3886200" indent="-228600" eaLnBrk="0" fontAlgn="base" hangingPunct="0">
              <a:spcBef>
                <a:spcPct val="0"/>
              </a:spcBef>
              <a:spcAft>
                <a:spcPct val="0"/>
              </a:spcAft>
              <a:defRPr sz="2400">
                <a:solidFill>
                  <a:schemeClr val="tx1"/>
                </a:solidFill>
                <a:latin typeface="Arial" charset="0"/>
                <a:cs typeface="Arial" charset="0"/>
              </a:defRPr>
            </a:lvl9pPr>
          </a:lstStyle>
          <a:p>
            <a:pPr algn="l" eaLnBrk="1" hangingPunct="1">
              <a:spcBef>
                <a:spcPct val="50000"/>
              </a:spcBef>
              <a:defRPr/>
            </a:pPr>
            <a:r>
              <a:rPr lang="de-DE" sz="800" b="1" dirty="0">
                <a:solidFill>
                  <a:srgbClr val="FFFFFF"/>
                </a:solidFill>
              </a:rPr>
              <a:t>www.netzwerk-iq.de</a:t>
            </a:r>
          </a:p>
        </p:txBody>
      </p:sp>
      <p:pic>
        <p:nvPicPr>
          <p:cNvPr id="14" name="Grafik 8" descr="IQ4C_L.bmp">
            <a:extLst>
              <a:ext uri="{FF2B5EF4-FFF2-40B4-BE49-F238E27FC236}">
                <a16:creationId xmlns:a16="http://schemas.microsoft.com/office/drawing/2014/main" id="{4A567FD1-61F0-445F-BB8A-61BAA7E5E34C}"/>
              </a:ext>
            </a:extLst>
          </p:cNvPr>
          <p:cNvPicPr>
            <a:picLocks noChangeAspect="1"/>
          </p:cNvPicPr>
          <p:nvPr userDrawn="1"/>
        </p:nvPicPr>
        <p:blipFill>
          <a:blip r:embed="rId7" cstate="print"/>
          <a:srcRect/>
          <a:stretch>
            <a:fillRect/>
          </a:stretch>
        </p:blipFill>
        <p:spPr bwMode="auto">
          <a:xfrm>
            <a:off x="7646988" y="255588"/>
            <a:ext cx="1946275" cy="498475"/>
          </a:xfrm>
          <a:prstGeom prst="rect">
            <a:avLst/>
          </a:prstGeom>
          <a:noFill/>
          <a:ln w="9525">
            <a:noFill/>
            <a:miter lim="800000"/>
            <a:headEnd/>
            <a:tailEnd/>
          </a:ln>
        </p:spPr>
      </p:pic>
    </p:spTree>
    <p:extLst>
      <p:ext uri="{BB962C8B-B14F-4D97-AF65-F5344CB8AC3E}">
        <p14:creationId xmlns:p14="http://schemas.microsoft.com/office/powerpoint/2010/main" val="4213956525"/>
      </p:ext>
    </p:extLst>
  </p:cSld>
  <p:clrMap bg1="lt1" tx1="dk1" bg2="lt2" tx2="dk2" accent1="accent1" accent2="accent2" accent3="accent3" accent4="accent4" accent5="accent5" accent6="accent6" hlink="hlink" folHlink="folHlink"/>
  <p:sldLayoutIdLst>
    <p:sldLayoutId id="2147483756" r:id="rId1"/>
    <p:sldLayoutId id="2147483757" r:id="rId2"/>
    <p:sldLayoutId id="2147483758" r:id="rId3"/>
    <p:sldLayoutId id="2147483759" r:id="rId4"/>
  </p:sldLayoutIdLst>
  <p:hf hdr="0" ftr="0" dt="0"/>
  <p:txStyles>
    <p:titleStyle>
      <a:lvl1pPr algn="l" defTabSz="957263" rtl="0" eaLnBrk="0" fontAlgn="base" hangingPunct="0">
        <a:spcBef>
          <a:spcPct val="0"/>
        </a:spcBef>
        <a:spcAft>
          <a:spcPct val="0"/>
        </a:spcAft>
        <a:defRPr lang="de-DE" sz="2000" b="1" kern="1200" dirty="0">
          <a:solidFill>
            <a:schemeClr val="tx1"/>
          </a:solidFill>
          <a:latin typeface="Arial" charset="0"/>
          <a:ea typeface="+mn-ea"/>
          <a:cs typeface="+mn-cs"/>
        </a:defRPr>
      </a:lvl1pPr>
      <a:lvl2pPr algn="l" defTabSz="957263" rtl="0" eaLnBrk="0" fontAlgn="base" hangingPunct="0">
        <a:spcBef>
          <a:spcPct val="0"/>
        </a:spcBef>
        <a:spcAft>
          <a:spcPct val="0"/>
        </a:spcAft>
        <a:defRPr sz="2000" b="1">
          <a:solidFill>
            <a:schemeClr val="tx1"/>
          </a:solidFill>
          <a:latin typeface="Arial" charset="0"/>
        </a:defRPr>
      </a:lvl2pPr>
      <a:lvl3pPr algn="l" defTabSz="957263" rtl="0" eaLnBrk="0" fontAlgn="base" hangingPunct="0">
        <a:spcBef>
          <a:spcPct val="0"/>
        </a:spcBef>
        <a:spcAft>
          <a:spcPct val="0"/>
        </a:spcAft>
        <a:defRPr sz="2000" b="1">
          <a:solidFill>
            <a:schemeClr val="tx1"/>
          </a:solidFill>
          <a:latin typeface="Arial" charset="0"/>
        </a:defRPr>
      </a:lvl3pPr>
      <a:lvl4pPr algn="l" defTabSz="957263" rtl="0" eaLnBrk="0" fontAlgn="base" hangingPunct="0">
        <a:spcBef>
          <a:spcPct val="0"/>
        </a:spcBef>
        <a:spcAft>
          <a:spcPct val="0"/>
        </a:spcAft>
        <a:defRPr sz="2000" b="1">
          <a:solidFill>
            <a:schemeClr val="tx1"/>
          </a:solidFill>
          <a:latin typeface="Arial" charset="0"/>
        </a:defRPr>
      </a:lvl4pPr>
      <a:lvl5pPr algn="l" defTabSz="957263" rtl="0" eaLnBrk="0" fontAlgn="base" hangingPunct="0">
        <a:spcBef>
          <a:spcPct val="0"/>
        </a:spcBef>
        <a:spcAft>
          <a:spcPct val="0"/>
        </a:spcAft>
        <a:defRPr sz="2000" b="1">
          <a:solidFill>
            <a:schemeClr val="tx1"/>
          </a:solidFill>
          <a:latin typeface="Arial" charset="0"/>
        </a:defRPr>
      </a:lvl5pPr>
      <a:lvl6pPr marL="457200" algn="ctr" defTabSz="957263" rtl="0" fontAlgn="base">
        <a:spcBef>
          <a:spcPct val="0"/>
        </a:spcBef>
        <a:spcAft>
          <a:spcPct val="0"/>
        </a:spcAft>
        <a:defRPr sz="4600">
          <a:solidFill>
            <a:schemeClr val="tx2"/>
          </a:solidFill>
          <a:latin typeface="Arial" charset="0"/>
        </a:defRPr>
      </a:lvl6pPr>
      <a:lvl7pPr marL="914400" algn="ctr" defTabSz="957263" rtl="0" fontAlgn="base">
        <a:spcBef>
          <a:spcPct val="0"/>
        </a:spcBef>
        <a:spcAft>
          <a:spcPct val="0"/>
        </a:spcAft>
        <a:defRPr sz="4600">
          <a:solidFill>
            <a:schemeClr val="tx2"/>
          </a:solidFill>
          <a:latin typeface="Arial" charset="0"/>
        </a:defRPr>
      </a:lvl7pPr>
      <a:lvl8pPr marL="1371600" algn="ctr" defTabSz="957263" rtl="0" fontAlgn="base">
        <a:spcBef>
          <a:spcPct val="0"/>
        </a:spcBef>
        <a:spcAft>
          <a:spcPct val="0"/>
        </a:spcAft>
        <a:defRPr sz="4600">
          <a:solidFill>
            <a:schemeClr val="tx2"/>
          </a:solidFill>
          <a:latin typeface="Arial" charset="0"/>
        </a:defRPr>
      </a:lvl8pPr>
      <a:lvl9pPr marL="1828800" algn="ctr" defTabSz="957263" rtl="0" fontAlgn="base">
        <a:spcBef>
          <a:spcPct val="0"/>
        </a:spcBef>
        <a:spcAft>
          <a:spcPct val="0"/>
        </a:spcAft>
        <a:defRPr sz="4600">
          <a:solidFill>
            <a:schemeClr val="tx2"/>
          </a:solidFill>
          <a:latin typeface="Arial" charset="0"/>
        </a:defRPr>
      </a:lvl9pPr>
    </p:titleStyle>
    <p:bodyStyle>
      <a:lvl1pPr marL="179388" indent="-179388" algn="l" defTabSz="957263" rtl="0" eaLnBrk="0" fontAlgn="base" hangingPunct="0">
        <a:spcBef>
          <a:spcPts val="600"/>
        </a:spcBef>
        <a:spcAft>
          <a:spcPct val="0"/>
        </a:spcAft>
        <a:buClr>
          <a:srgbClr val="99C9C9"/>
        </a:buClr>
        <a:buFont typeface="Wingdings" pitchFamily="2" charset="2"/>
        <a:buChar char="§"/>
        <a:defRPr lang="de-DE" kern="1200" dirty="0">
          <a:solidFill>
            <a:srgbClr val="606060"/>
          </a:solidFill>
          <a:latin typeface="Arial" charset="0"/>
          <a:ea typeface="+mn-ea"/>
          <a:cs typeface="+mn-cs"/>
        </a:defRPr>
      </a:lvl1pPr>
      <a:lvl2pPr marL="539750" indent="-358775" algn="l" defTabSz="957263" rtl="0" eaLnBrk="0" fontAlgn="base" hangingPunct="0">
        <a:spcBef>
          <a:spcPts val="500"/>
        </a:spcBef>
        <a:spcAft>
          <a:spcPct val="0"/>
        </a:spcAft>
        <a:buClr>
          <a:srgbClr val="99C9C9"/>
        </a:buClr>
        <a:buFont typeface="Arial" charset="0"/>
        <a:buChar char="→"/>
        <a:defRPr lang="de-DE" kern="1200" dirty="0">
          <a:solidFill>
            <a:srgbClr val="606060"/>
          </a:solidFill>
          <a:latin typeface="Arial" charset="0"/>
          <a:ea typeface="+mn-ea"/>
          <a:cs typeface="+mn-cs"/>
        </a:defRPr>
      </a:lvl2pPr>
      <a:lvl3pPr marL="809625" indent="-269875" algn="l" defTabSz="957263" rtl="0" eaLnBrk="0" fontAlgn="base" hangingPunct="0">
        <a:spcBef>
          <a:spcPts val="500"/>
        </a:spcBef>
        <a:spcAft>
          <a:spcPct val="0"/>
        </a:spcAft>
        <a:buClr>
          <a:srgbClr val="99C9C9"/>
        </a:buClr>
        <a:buFont typeface="Arial" charset="0"/>
        <a:buChar char="»"/>
        <a:defRPr>
          <a:solidFill>
            <a:srgbClr val="606060"/>
          </a:solidFill>
          <a:latin typeface="+mn-lt"/>
        </a:defRPr>
      </a:lvl3pPr>
      <a:lvl4pPr marL="1676400" indent="-239713" algn="l" defTabSz="957263" rtl="0" eaLnBrk="0" fontAlgn="base" hangingPunct="0">
        <a:spcBef>
          <a:spcPct val="20000"/>
        </a:spcBef>
        <a:spcAft>
          <a:spcPct val="0"/>
        </a:spcAft>
        <a:buChar char="–"/>
        <a:defRPr sz="2100">
          <a:solidFill>
            <a:schemeClr val="tx1"/>
          </a:solidFill>
          <a:latin typeface="+mn-lt"/>
        </a:defRPr>
      </a:lvl4pPr>
      <a:lvl5pPr marL="2154238" indent="-238125" algn="l" defTabSz="957263" rtl="0" eaLnBrk="0" fontAlgn="base" hangingPunct="0">
        <a:spcBef>
          <a:spcPct val="20000"/>
        </a:spcBef>
        <a:spcAft>
          <a:spcPct val="0"/>
        </a:spcAft>
        <a:buChar char="»"/>
        <a:defRPr lang="de-DE" kern="1200" dirty="0">
          <a:solidFill>
            <a:srgbClr val="606060"/>
          </a:solidFill>
          <a:latin typeface="Arial" charset="0"/>
          <a:ea typeface="+mn-ea"/>
          <a:cs typeface="+mn-cs"/>
        </a:defRPr>
      </a:lvl5pPr>
      <a:lvl6pPr marL="2611438" indent="-238125" algn="l" defTabSz="957263" rtl="0" fontAlgn="base">
        <a:spcBef>
          <a:spcPct val="20000"/>
        </a:spcBef>
        <a:spcAft>
          <a:spcPct val="0"/>
        </a:spcAft>
        <a:buChar char="»"/>
        <a:defRPr sz="2100">
          <a:solidFill>
            <a:schemeClr val="tx1"/>
          </a:solidFill>
          <a:latin typeface="+mn-lt"/>
        </a:defRPr>
      </a:lvl6pPr>
      <a:lvl7pPr marL="3068638" indent="-238125" algn="l" defTabSz="957263" rtl="0" fontAlgn="base">
        <a:spcBef>
          <a:spcPct val="20000"/>
        </a:spcBef>
        <a:spcAft>
          <a:spcPct val="0"/>
        </a:spcAft>
        <a:buChar char="»"/>
        <a:defRPr sz="2100">
          <a:solidFill>
            <a:schemeClr val="tx1"/>
          </a:solidFill>
          <a:latin typeface="+mn-lt"/>
        </a:defRPr>
      </a:lvl7pPr>
      <a:lvl8pPr marL="3525838" indent="-238125" algn="l" defTabSz="957263" rtl="0" fontAlgn="base">
        <a:spcBef>
          <a:spcPct val="20000"/>
        </a:spcBef>
        <a:spcAft>
          <a:spcPct val="0"/>
        </a:spcAft>
        <a:buChar char="»"/>
        <a:defRPr sz="2100">
          <a:solidFill>
            <a:schemeClr val="tx1"/>
          </a:solidFill>
          <a:latin typeface="+mn-lt"/>
        </a:defRPr>
      </a:lvl8pPr>
      <a:lvl9pPr marL="3983038" indent="-238125" algn="l" defTabSz="957263" rtl="0" fontAlgn="base">
        <a:spcBef>
          <a:spcPct val="20000"/>
        </a:spcBef>
        <a:spcAft>
          <a:spcPct val="0"/>
        </a:spcAft>
        <a:buChar char="»"/>
        <a:defRPr sz="2100">
          <a:solidFill>
            <a:schemeClr val="tx1"/>
          </a:solidFill>
          <a:latin typeface="+mn-lt"/>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themeOverride" Target="../theme/themeOverride1.xml"/></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9.xml"/><Relationship Id="rId1" Type="http://schemas.openxmlformats.org/officeDocument/2006/relationships/themeOverride" Target="../theme/themeOverride2.xml"/></Relationships>
</file>

<file path=ppt/slides/_rels/slide3.xml.rels><?xml version="1.0" encoding="UTF-8" standalone="yes"?>
<Relationships xmlns="http://schemas.openxmlformats.org/package/2006/relationships"><Relationship Id="rId3" Type="http://schemas.openxmlformats.org/officeDocument/2006/relationships/hyperlink" Target="https://life-online.de/project/mission-k/" TargetMode="External"/><Relationship Id="rId7" Type="http://schemas.openxmlformats.org/officeDocument/2006/relationships/image" Target="../media/image8.png"/><Relationship Id="rId2" Type="http://schemas.openxmlformats.org/officeDocument/2006/relationships/hyperlink" Target="mailto:mission-k@life-online.de" TargetMode="External"/><Relationship Id="rId1" Type="http://schemas.openxmlformats.org/officeDocument/2006/relationships/slideLayout" Target="../slideLayouts/slideLayout19.xml"/><Relationship Id="rId6" Type="http://schemas.openxmlformats.org/officeDocument/2006/relationships/hyperlink" Target="https://www.linkedin.com/company/life-bildung-umwelt-chancengleichheit/" TargetMode="External"/><Relationship Id="rId5" Type="http://schemas.openxmlformats.org/officeDocument/2006/relationships/hyperlink" Target="https://www.facebook.com/life.berlin" TargetMode="External"/><Relationship Id="rId4" Type="http://schemas.openxmlformats.org/officeDocument/2006/relationships/hyperlink" Target="https://www.instagram.com/life_berlin_greenjobs/" TargetMode="External"/></Relationships>
</file>

<file path=ppt/slides/_rels/slide4.xml.rels><?xml version="1.0" encoding="UTF-8" standalone="yes"?>
<Relationships xmlns="http://schemas.openxmlformats.org/package/2006/relationships"><Relationship Id="rId3" Type="http://schemas.openxmlformats.org/officeDocument/2006/relationships/hyperlink" Target="https://ayekoo.de/beratungsprojekte/fachkraft-werden/" TargetMode="External"/><Relationship Id="rId2" Type="http://schemas.openxmlformats.org/officeDocument/2006/relationships/hyperlink" Target="mailto:info@ayekoo.de" TargetMode="External"/><Relationship Id="rId1" Type="http://schemas.openxmlformats.org/officeDocument/2006/relationships/slideLayout" Target="../slideLayouts/slideLayout19.xml"/><Relationship Id="rId6" Type="http://schemas.openxmlformats.org/officeDocument/2006/relationships/image" Target="../media/image9.jpeg"/><Relationship Id="rId5" Type="http://schemas.openxmlformats.org/officeDocument/2006/relationships/hyperlink" Target="https://www.facebook.com/ayekoo.berlin/" TargetMode="External"/><Relationship Id="rId4" Type="http://schemas.openxmlformats.org/officeDocument/2006/relationships/hyperlink" Target="https://de.linkedin.com/company/ayekoo-arbeit-und-ausbildung-e-v" TargetMode="External"/></Relationships>
</file>

<file path=ppt/slides/_rels/slide5.xml.rels><?xml version="1.0" encoding="UTF-8" standalone="yes"?>
<Relationships xmlns="http://schemas.openxmlformats.org/package/2006/relationships"><Relationship Id="rId8" Type="http://schemas.openxmlformats.org/officeDocument/2006/relationships/image" Target="../media/image9.jpeg"/><Relationship Id="rId3" Type="http://schemas.openxmlformats.org/officeDocument/2006/relationships/hyperlink" Target="https://lp.kiron.ngo/skill-it-up" TargetMode="External"/><Relationship Id="rId7" Type="http://schemas.openxmlformats.org/officeDocument/2006/relationships/hyperlink" Target="https://www.youtube.com/c/kironopenhighereducation" TargetMode="External"/><Relationship Id="rId2" Type="http://schemas.openxmlformats.org/officeDocument/2006/relationships/hyperlink" Target="mailto:julia.moser@kiron.ngo" TargetMode="External"/><Relationship Id="rId1" Type="http://schemas.openxmlformats.org/officeDocument/2006/relationships/slideLayout" Target="../slideLayouts/slideLayout19.xml"/><Relationship Id="rId6" Type="http://schemas.openxmlformats.org/officeDocument/2006/relationships/hyperlink" Target="https://www.linkedin.com/school/kiron-ngo/?originalSubdomain=de" TargetMode="External"/><Relationship Id="rId5" Type="http://schemas.openxmlformats.org/officeDocument/2006/relationships/hyperlink" Target="https://www.facebook.com/KironOpenHigherEducation" TargetMode="External"/><Relationship Id="rId4" Type="http://schemas.openxmlformats.org/officeDocument/2006/relationships/hyperlink" Target="https://www.instagram.com/kiron.ngo/" TargetMode="External"/><Relationship Id="rId9" Type="http://schemas.openxmlformats.org/officeDocument/2006/relationships/image" Target="../media/image10.png"/></Relationships>
</file>

<file path=ppt/slides/_rels/slide6.xml.rels><?xml version="1.0" encoding="UTF-8" standalone="yes"?>
<Relationships xmlns="http://schemas.openxmlformats.org/package/2006/relationships"><Relationship Id="rId3" Type="http://schemas.openxmlformats.org/officeDocument/2006/relationships/hyperlink" Target="https://www.bwk-berlin.de/vorberufliches-lernen/berufsorientierung/fit-fuer-die-verwaltung.html" TargetMode="External"/><Relationship Id="rId7" Type="http://schemas.openxmlformats.org/officeDocument/2006/relationships/image" Target="../media/image11.jpeg"/><Relationship Id="rId2" Type="http://schemas.openxmlformats.org/officeDocument/2006/relationships/hyperlink" Target="mailto:info@bwk-berlin.de" TargetMode="External"/><Relationship Id="rId1" Type="http://schemas.openxmlformats.org/officeDocument/2006/relationships/slideLayout" Target="../slideLayouts/slideLayout19.xml"/><Relationship Id="rId6" Type="http://schemas.openxmlformats.org/officeDocument/2006/relationships/hyperlink" Target="https://x.com/BWK_Kreuzberg" TargetMode="External"/><Relationship Id="rId5" Type="http://schemas.openxmlformats.org/officeDocument/2006/relationships/hyperlink" Target="https://www.instagram.com/bildungswerk_kreuzberg/" TargetMode="External"/><Relationship Id="rId4" Type="http://schemas.openxmlformats.org/officeDocument/2006/relationships/hyperlink" Target="https://www.facebook.com/bwkberlin/" TargetMode="External"/></Relationships>
</file>

<file path=ppt/slides/_rels/slide7.xml.rels><?xml version="1.0" encoding="UTF-8" standalone="yes"?>
<Relationships xmlns="http://schemas.openxmlformats.org/package/2006/relationships"><Relationship Id="rId3" Type="http://schemas.openxmlformats.org/officeDocument/2006/relationships/hyperlink" Target="https://www.goldnetz-berlin.org/sidebyside.htm" TargetMode="External"/><Relationship Id="rId7" Type="http://schemas.openxmlformats.org/officeDocument/2006/relationships/image" Target="../media/image12.png"/><Relationship Id="rId2" Type="http://schemas.openxmlformats.org/officeDocument/2006/relationships/hyperlink" Target="mailto:sidebyside@goldnetz-berlin.de" TargetMode="External"/><Relationship Id="rId1" Type="http://schemas.openxmlformats.org/officeDocument/2006/relationships/slideLayout" Target="../slideLayouts/slideLayout19.xml"/><Relationship Id="rId6" Type="http://schemas.openxmlformats.org/officeDocument/2006/relationships/hyperlink" Target="https://www.facebook.com/GoldnetzBerlin/" TargetMode="External"/><Relationship Id="rId5" Type="http://schemas.openxmlformats.org/officeDocument/2006/relationships/hyperlink" Target="https://www.instagram.com/goldnetz.berlin/" TargetMode="External"/><Relationship Id="rId4" Type="http://schemas.openxmlformats.org/officeDocument/2006/relationships/hyperlink" Target="https://www.linkedin.com/showcase/side-by-side-mentoringprogramm/" TargetMode="External"/></Relationships>
</file>

<file path=ppt/slides/_rels/slide8.xml.rels><?xml version="1.0" encoding="UTF-8" standalone="yes"?>
<Relationships xmlns="http://schemas.openxmlformats.org/package/2006/relationships"><Relationship Id="rId3" Type="http://schemas.openxmlformats.org/officeDocument/2006/relationships/hyperlink" Target="mailto:roesler@club-dialog.de" TargetMode="External"/><Relationship Id="rId2" Type="http://schemas.openxmlformats.org/officeDocument/2006/relationships/notesSlide" Target="../notesSlides/notesSlide3.xml"/><Relationship Id="rId1" Type="http://schemas.openxmlformats.org/officeDocument/2006/relationships/slideLayout" Target="../slideLayouts/slideLayout27.xml"/><Relationship Id="rId5" Type="http://schemas.openxmlformats.org/officeDocument/2006/relationships/image" Target="../media/image14.png"/><Relationship Id="rId4" Type="http://schemas.openxmlformats.org/officeDocument/2006/relationships/image" Target="../media/image13.jpe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Text Box 8"/>
          <p:cNvSpPr txBox="1">
            <a:spLocks noChangeArrowheads="1"/>
          </p:cNvSpPr>
          <p:nvPr/>
        </p:nvSpPr>
        <p:spPr bwMode="auto">
          <a:xfrm>
            <a:off x="540419" y="3474954"/>
            <a:ext cx="901700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Arial" charset="0"/>
                <a:cs typeface="Arial" charset="0"/>
              </a:defRPr>
            </a:lvl1pPr>
            <a:lvl2pPr marL="742950" indent="-285750" eaLnBrk="0" hangingPunct="0">
              <a:defRPr sz="2400">
                <a:solidFill>
                  <a:schemeClr val="tx1"/>
                </a:solidFill>
                <a:latin typeface="Arial" charset="0"/>
                <a:cs typeface="Arial" charset="0"/>
              </a:defRPr>
            </a:lvl2pPr>
            <a:lvl3pPr marL="1143000" indent="-228600" eaLnBrk="0" hangingPunct="0">
              <a:defRPr sz="2400">
                <a:solidFill>
                  <a:schemeClr val="tx1"/>
                </a:solidFill>
                <a:latin typeface="Arial" charset="0"/>
                <a:cs typeface="Arial" charset="0"/>
              </a:defRPr>
            </a:lvl3pPr>
            <a:lvl4pPr marL="1600200" indent="-228600" eaLnBrk="0" hangingPunct="0">
              <a:defRPr sz="2400">
                <a:solidFill>
                  <a:schemeClr val="tx1"/>
                </a:solidFill>
                <a:latin typeface="Arial" charset="0"/>
                <a:cs typeface="Arial" charset="0"/>
              </a:defRPr>
            </a:lvl4pPr>
            <a:lvl5pPr marL="2057400" indent="-228600" eaLnBrk="0" hangingPunct="0">
              <a:defRPr sz="2400">
                <a:solidFill>
                  <a:schemeClr val="tx1"/>
                </a:solidFill>
                <a:latin typeface="Arial" charset="0"/>
                <a:cs typeface="Arial" charset="0"/>
              </a:defRPr>
            </a:lvl5pPr>
            <a:lvl6pPr marL="2514600" indent="-228600" eaLnBrk="0" fontAlgn="base" hangingPunct="0">
              <a:spcBef>
                <a:spcPct val="0"/>
              </a:spcBef>
              <a:spcAft>
                <a:spcPct val="0"/>
              </a:spcAft>
              <a:defRPr sz="2400">
                <a:solidFill>
                  <a:schemeClr val="tx1"/>
                </a:solidFill>
                <a:latin typeface="Arial" charset="0"/>
                <a:cs typeface="Arial" charset="0"/>
              </a:defRPr>
            </a:lvl6pPr>
            <a:lvl7pPr marL="2971800" indent="-228600" eaLnBrk="0" fontAlgn="base" hangingPunct="0">
              <a:spcBef>
                <a:spcPct val="0"/>
              </a:spcBef>
              <a:spcAft>
                <a:spcPct val="0"/>
              </a:spcAft>
              <a:defRPr sz="2400">
                <a:solidFill>
                  <a:schemeClr val="tx1"/>
                </a:solidFill>
                <a:latin typeface="Arial" charset="0"/>
                <a:cs typeface="Arial" charset="0"/>
              </a:defRPr>
            </a:lvl7pPr>
            <a:lvl8pPr marL="3429000" indent="-228600" eaLnBrk="0" fontAlgn="base" hangingPunct="0">
              <a:spcBef>
                <a:spcPct val="0"/>
              </a:spcBef>
              <a:spcAft>
                <a:spcPct val="0"/>
              </a:spcAft>
              <a:defRPr sz="2400">
                <a:solidFill>
                  <a:schemeClr val="tx1"/>
                </a:solidFill>
                <a:latin typeface="Arial" charset="0"/>
                <a:cs typeface="Arial" charset="0"/>
              </a:defRPr>
            </a:lvl8pPr>
            <a:lvl9pPr marL="3886200" indent="-228600" eaLnBrk="0" fontAlgn="base" hangingPunct="0">
              <a:spcBef>
                <a:spcPct val="0"/>
              </a:spcBef>
              <a:spcAft>
                <a:spcPct val="0"/>
              </a:spcAft>
              <a:defRPr sz="2400">
                <a:solidFill>
                  <a:schemeClr val="tx1"/>
                </a:solidFill>
                <a:latin typeface="Arial" charset="0"/>
                <a:cs typeface="Arial" charset="0"/>
              </a:defRPr>
            </a:lvl9pPr>
          </a:lstStyle>
          <a:p>
            <a:r>
              <a:rPr lang="de-DE" sz="2800" b="1" dirty="0">
                <a:solidFill>
                  <a:schemeClr val="bg1"/>
                </a:solidFill>
                <a:latin typeface="Calibri" panose="020F0502020204030204" pitchFamily="34" charset="0"/>
                <a:cs typeface="Calibri" panose="020F0502020204030204" pitchFamily="34" charset="0"/>
              </a:rPr>
              <a:t>RINIA Berlin 2026-2028</a:t>
            </a:r>
          </a:p>
        </p:txBody>
      </p:sp>
      <p:sp>
        <p:nvSpPr>
          <p:cNvPr id="12" name="Text Box 5"/>
          <p:cNvSpPr txBox="1">
            <a:spLocks noChangeArrowheads="1"/>
          </p:cNvSpPr>
          <p:nvPr/>
        </p:nvSpPr>
        <p:spPr bwMode="auto">
          <a:xfrm>
            <a:off x="235285" y="4300684"/>
            <a:ext cx="9322134" cy="40011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eaLnBrk="1" hangingPunct="1">
              <a:spcBef>
                <a:spcPct val="50000"/>
              </a:spcBef>
              <a:defRPr/>
            </a:pPr>
            <a:r>
              <a:rPr lang="de-DE" sz="2000" b="1" dirty="0"/>
              <a:t>Regionales Integrationsnetzwerk für internationale Arbeitskräfte in Berlin</a:t>
            </a:r>
            <a:endParaRPr lang="de-DE" sz="2000" dirty="0">
              <a:solidFill>
                <a:schemeClr val="tx1">
                  <a:lumMod val="85000"/>
                  <a:lumOff val="15000"/>
                </a:schemeClr>
              </a:solidFill>
              <a:latin typeface="Calibri" panose="020F0502020204030204" pitchFamily="34" charset="0"/>
              <a:cs typeface="Calibri" panose="020F0502020204030204" pitchFamily="34" charset="0"/>
            </a:endParaRPr>
          </a:p>
        </p:txBody>
      </p:sp>
      <p:sp>
        <p:nvSpPr>
          <p:cNvPr id="13" name="Text Box 5"/>
          <p:cNvSpPr txBox="1">
            <a:spLocks noChangeArrowheads="1"/>
          </p:cNvSpPr>
          <p:nvPr/>
        </p:nvSpPr>
        <p:spPr bwMode="auto">
          <a:xfrm>
            <a:off x="7764462" y="6388298"/>
            <a:ext cx="2581275"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eaLnBrk="1" hangingPunct="1">
              <a:spcBef>
                <a:spcPct val="50000"/>
              </a:spcBef>
              <a:defRPr/>
            </a:pPr>
            <a:r>
              <a:rPr lang="de-DE" sz="1400" b="1" dirty="0">
                <a:solidFill>
                  <a:schemeClr val="tx1">
                    <a:lumMod val="85000"/>
                    <a:lumOff val="15000"/>
                  </a:schemeClr>
                </a:solidFill>
                <a:latin typeface="+mn-lt"/>
                <a:cs typeface="+mn-cs"/>
              </a:rPr>
              <a:t>www.netzwerk-iq.de</a:t>
            </a:r>
            <a:endParaRPr lang="de-DE" sz="1400" b="1" dirty="0">
              <a:solidFill>
                <a:schemeClr val="bg2">
                  <a:lumMod val="75000"/>
                </a:schemeClr>
              </a:solidFill>
              <a:latin typeface="+mn-lt"/>
              <a:cs typeface="+mn-cs"/>
            </a:endParaRPr>
          </a:p>
        </p:txBody>
      </p:sp>
    </p:spTree>
  </p:cSld>
  <p:clrMapOvr>
    <a:overrideClrMapping bg1="lt1" tx1="dk1" bg2="lt2" tx2="dk2" accent1="accent1" accent2="accent2" accent3="accent3" accent4="accent4" accent5="accent5" accent6="accent6" hlink="hlink" folHlink="folHlink"/>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 name="Rectangle 4"/>
          <p:cNvSpPr>
            <a:spLocks noChangeArrowheads="1"/>
          </p:cNvSpPr>
          <p:nvPr/>
        </p:nvSpPr>
        <p:spPr bwMode="auto">
          <a:xfrm>
            <a:off x="637576" y="1425506"/>
            <a:ext cx="8978900" cy="400110"/>
          </a:xfrm>
          <a:prstGeom prst="rect">
            <a:avLst/>
          </a:prstGeom>
          <a:noFill/>
          <a:ln w="9525">
            <a:noFill/>
            <a:miter lim="800000"/>
            <a:headEnd/>
            <a:tailEnd/>
          </a:ln>
          <a:effectLst/>
        </p:spPr>
        <p:txBody>
          <a:bodyPr>
            <a:spAutoFit/>
          </a:bodyPr>
          <a:lstStyle/>
          <a:p>
            <a:r>
              <a:rPr lang="de-DE" sz="2000" b="1" dirty="0"/>
              <a:t>RINIA Berlin:</a:t>
            </a:r>
          </a:p>
        </p:txBody>
      </p:sp>
      <p:sp>
        <p:nvSpPr>
          <p:cNvPr id="3" name="Textfeld 2"/>
          <p:cNvSpPr txBox="1"/>
          <p:nvPr/>
        </p:nvSpPr>
        <p:spPr>
          <a:xfrm>
            <a:off x="715992" y="2130724"/>
            <a:ext cx="8488393" cy="3098284"/>
          </a:xfrm>
          <a:prstGeom prst="rect">
            <a:avLst/>
          </a:prstGeom>
          <a:noFill/>
        </p:spPr>
        <p:txBody>
          <a:bodyPr wrap="square" rtlCol="0">
            <a:spAutoFit/>
          </a:bodyPr>
          <a:lstStyle/>
          <a:p>
            <a:pPr marL="523875" lvl="1" indent="-342900" defTabSz="957263">
              <a:spcBef>
                <a:spcPts val="500"/>
              </a:spcBef>
              <a:spcAft>
                <a:spcPts val="500"/>
              </a:spcAft>
              <a:buClr>
                <a:srgbClr val="017C8E"/>
              </a:buClr>
              <a:buFont typeface="Arial" panose="020B0604020202020204" pitchFamily="34" charset="0"/>
              <a:buChar char="•"/>
            </a:pPr>
            <a:r>
              <a:rPr lang="de-DE" sz="1800" dirty="0">
                <a:latin typeface="+mn-lt"/>
              </a:rPr>
              <a:t>Unterstützung von Menschen mit Migrations- und Fluchterfahrung beim Einstieg in den und der Stabilisierung auf dem Arbeitsmarkt in Berlin</a:t>
            </a:r>
          </a:p>
          <a:p>
            <a:pPr marL="523875" lvl="1" indent="-342900" defTabSz="957263">
              <a:spcBef>
                <a:spcPts val="500"/>
              </a:spcBef>
              <a:spcAft>
                <a:spcPts val="500"/>
              </a:spcAft>
              <a:buClr>
                <a:srgbClr val="017C8E"/>
              </a:buClr>
              <a:buFont typeface="Arial" panose="020B0604020202020204" pitchFamily="34" charset="0"/>
              <a:buChar char="•"/>
            </a:pPr>
            <a:r>
              <a:rPr lang="de-DE" sz="1800" kern="100" dirty="0">
                <a:effectLst/>
                <a:latin typeface="+mn-lt"/>
                <a:ea typeface="Aptos" panose="020B0004020202020204" pitchFamily="34" charset="0"/>
                <a:cs typeface="Times New Roman" panose="02020603050405020304" pitchFamily="18" charset="0"/>
              </a:rPr>
              <a:t>Förderung des Einstiegs in Ausbildung</a:t>
            </a:r>
            <a:r>
              <a:rPr lang="ru-RU" sz="1800" kern="100" dirty="0">
                <a:effectLst/>
                <a:latin typeface="+mn-lt"/>
                <a:ea typeface="Aptos" panose="020B0004020202020204" pitchFamily="34" charset="0"/>
                <a:cs typeface="Times New Roman" panose="02020603050405020304" pitchFamily="18" charset="0"/>
              </a:rPr>
              <a:t>, </a:t>
            </a:r>
            <a:r>
              <a:rPr lang="de-DE" sz="1800" kern="100" dirty="0">
                <a:effectLst/>
                <a:latin typeface="+mn-lt"/>
                <a:ea typeface="Aptos" panose="020B0004020202020204" pitchFamily="34" charset="0"/>
                <a:cs typeface="Times New Roman" panose="02020603050405020304" pitchFamily="18" charset="0"/>
              </a:rPr>
              <a:t>Beschäftigung</a:t>
            </a:r>
            <a:r>
              <a:rPr lang="ru-RU" sz="1800" kern="100" dirty="0">
                <a:effectLst/>
                <a:latin typeface="+mn-lt"/>
                <a:ea typeface="Aptos" panose="020B0004020202020204" pitchFamily="34" charset="0"/>
                <a:cs typeface="Times New Roman" panose="02020603050405020304" pitchFamily="18" charset="0"/>
              </a:rPr>
              <a:t>, </a:t>
            </a:r>
            <a:r>
              <a:rPr lang="de-DE" sz="1800" kern="100" dirty="0">
                <a:effectLst/>
                <a:latin typeface="+mn-lt"/>
                <a:ea typeface="Aptos" panose="020B0004020202020204" pitchFamily="34" charset="0"/>
                <a:cs typeface="Times New Roman" panose="02020603050405020304" pitchFamily="18" charset="0"/>
              </a:rPr>
              <a:t>weiterführende berufliche Qualifizierung</a:t>
            </a:r>
            <a:endParaRPr lang="ru-RU" sz="1800" kern="100" dirty="0">
              <a:latin typeface="+mn-lt"/>
              <a:ea typeface="Aptos" panose="020B0004020202020204" pitchFamily="34" charset="0"/>
              <a:cs typeface="Times New Roman" panose="02020603050405020304" pitchFamily="18" charset="0"/>
            </a:endParaRPr>
          </a:p>
          <a:p>
            <a:pPr marL="523875" lvl="1" indent="-342900" defTabSz="957263">
              <a:spcBef>
                <a:spcPts val="500"/>
              </a:spcBef>
              <a:spcAft>
                <a:spcPts val="500"/>
              </a:spcAft>
              <a:buClr>
                <a:srgbClr val="017C8E"/>
              </a:buClr>
              <a:buFont typeface="Arial" panose="020B0604020202020204" pitchFamily="34" charset="0"/>
              <a:buChar char="•"/>
            </a:pPr>
            <a:r>
              <a:rPr lang="de-DE" sz="1800" dirty="0">
                <a:latin typeface="+mn-lt"/>
              </a:rPr>
              <a:t>Für Erwachsene mit Migrations- und/oder Fluchterfahrung in Berlin, mit Aufenthalts- und Arbeitserlaubnis und im Ausland erworbenen Qualifikationen</a:t>
            </a:r>
          </a:p>
          <a:p>
            <a:pPr marL="523875" lvl="1" indent="-342900" defTabSz="957263">
              <a:spcBef>
                <a:spcPts val="500"/>
              </a:spcBef>
              <a:spcAft>
                <a:spcPts val="500"/>
              </a:spcAft>
              <a:buClr>
                <a:srgbClr val="017C8E"/>
              </a:buClr>
              <a:buFont typeface="Arial" panose="020B0604020202020204" pitchFamily="34" charset="0"/>
              <a:buChar char="•"/>
            </a:pPr>
            <a:r>
              <a:rPr lang="de-DE" sz="1800" b="1" kern="100" dirty="0">
                <a:effectLst/>
                <a:latin typeface="+mn-lt"/>
                <a:ea typeface="Aptos" panose="020B0004020202020204" pitchFamily="34" charset="0"/>
                <a:cs typeface="Times New Roman" panose="02020603050405020304" pitchFamily="18" charset="0"/>
              </a:rPr>
              <a:t>Koordination:</a:t>
            </a:r>
            <a:r>
              <a:rPr lang="de-DE" sz="1800" kern="100" dirty="0">
                <a:effectLst/>
                <a:latin typeface="+mn-lt"/>
                <a:ea typeface="Aptos" panose="020B0004020202020204" pitchFamily="34" charset="0"/>
                <a:cs typeface="Times New Roman" panose="02020603050405020304" pitchFamily="18" charset="0"/>
              </a:rPr>
              <a:t> Club Dialog e. V. </a:t>
            </a:r>
          </a:p>
          <a:p>
            <a:pPr marL="523875" lvl="1" indent="-342900" defTabSz="957263">
              <a:spcBef>
                <a:spcPts val="500"/>
              </a:spcBef>
              <a:spcAft>
                <a:spcPts val="500"/>
              </a:spcAft>
              <a:buClr>
                <a:srgbClr val="017C8E"/>
              </a:buClr>
              <a:buFont typeface="Arial" panose="020B0604020202020204" pitchFamily="34" charset="0"/>
              <a:buChar char="•"/>
            </a:pPr>
            <a:endParaRPr lang="de-DE" sz="1800" kern="100" dirty="0">
              <a:effectLst/>
              <a:latin typeface="Aptos" panose="020B0004020202020204" pitchFamily="34" charset="0"/>
              <a:ea typeface="Aptos" panose="020B0004020202020204" pitchFamily="34" charset="0"/>
              <a:cs typeface="Times New Roman" panose="02020603050405020304" pitchFamily="18" charset="0"/>
            </a:endParaRPr>
          </a:p>
        </p:txBody>
      </p:sp>
    </p:spTree>
    <p:extLst>
      <p:ext uri="{BB962C8B-B14F-4D97-AF65-F5344CB8AC3E}">
        <p14:creationId xmlns:p14="http://schemas.microsoft.com/office/powerpoint/2010/main" val="762332321"/>
      </p:ext>
    </p:extLst>
  </p:cSld>
  <p:clrMapOvr>
    <a:overrideClrMapping bg1="lt1" tx1="dk1" bg2="lt2" tx2="dk2" accent1="accent1" accent2="accent2" accent3="accent3" accent4="accent4" accent5="accent5" accent6="accent6" hlink="hlink" folHlink="folHlink"/>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743240" y="500062"/>
            <a:ext cx="8543925" cy="1325563"/>
          </a:xfrm>
        </p:spPr>
        <p:txBody>
          <a:bodyPr>
            <a:normAutofit/>
          </a:bodyPr>
          <a:lstStyle/>
          <a:p>
            <a:r>
              <a:rPr lang="de-DE" sz="2400" b="1" dirty="0">
                <a:latin typeface="+mn-lt"/>
              </a:rPr>
              <a:t>Mission K  </a:t>
            </a:r>
            <a:br>
              <a:rPr lang="de-DE" sz="2400" b="1" dirty="0">
                <a:latin typeface="+mn-lt"/>
              </a:rPr>
            </a:br>
            <a:r>
              <a:rPr lang="de-DE" sz="2000" b="1" dirty="0">
                <a:solidFill>
                  <a:schemeClr val="tx1">
                    <a:lumMod val="50000"/>
                    <a:lumOff val="50000"/>
                  </a:schemeClr>
                </a:solidFill>
                <a:latin typeface="+mn-lt"/>
              </a:rPr>
              <a:t>von LIFE Bildung Umwelt </a:t>
            </a:r>
            <a:br>
              <a:rPr lang="de-DE" sz="2000" b="1" dirty="0">
                <a:solidFill>
                  <a:schemeClr val="tx1">
                    <a:lumMod val="50000"/>
                    <a:lumOff val="50000"/>
                  </a:schemeClr>
                </a:solidFill>
                <a:latin typeface="+mn-lt"/>
              </a:rPr>
            </a:br>
            <a:r>
              <a:rPr lang="de-DE" sz="2000" b="1" dirty="0">
                <a:solidFill>
                  <a:schemeClr val="tx1">
                    <a:lumMod val="50000"/>
                    <a:lumOff val="50000"/>
                  </a:schemeClr>
                </a:solidFill>
                <a:latin typeface="+mn-lt"/>
              </a:rPr>
              <a:t>Chancengleichheit e.V.</a:t>
            </a:r>
          </a:p>
        </p:txBody>
      </p:sp>
      <p:sp>
        <p:nvSpPr>
          <p:cNvPr id="3" name="Inhaltsplatzhalter 2"/>
          <p:cNvSpPr>
            <a:spLocks noGrp="1"/>
          </p:cNvSpPr>
          <p:nvPr>
            <p:ph sz="half" idx="1"/>
          </p:nvPr>
        </p:nvSpPr>
        <p:spPr>
          <a:xfrm>
            <a:off x="734004" y="1825625"/>
            <a:ext cx="4195762" cy="4351338"/>
          </a:xfrm>
        </p:spPr>
        <p:txBody>
          <a:bodyPr>
            <a:normAutofit lnSpcReduction="10000"/>
          </a:bodyPr>
          <a:lstStyle/>
          <a:p>
            <a:r>
              <a:rPr lang="de-DE" sz="1800" b="1" dirty="0"/>
              <a:t>Angebot</a:t>
            </a:r>
            <a:r>
              <a:rPr lang="de-DE" sz="1800" dirty="0"/>
              <a:t>: </a:t>
            </a:r>
            <a:r>
              <a:rPr lang="de-DE" sz="1800" b="0" dirty="0">
                <a:effectLst/>
              </a:rPr>
              <a:t>12-wöchige Online-Kurse zur Vermittlung von aktuellem Querschnittswissen zu Klimaschutz, Katastrophenschutz und Green Economy, inklusive gruppengestütztem Mentoring und Coaching zur beruflichen Zukunft</a:t>
            </a:r>
            <a:endParaRPr lang="de-DE" sz="1800" dirty="0"/>
          </a:p>
          <a:p>
            <a:r>
              <a:rPr lang="de-DE" sz="1800" b="1" dirty="0"/>
              <a:t>Zielgruppe</a:t>
            </a:r>
            <a:r>
              <a:rPr lang="de-DE" sz="1800" dirty="0"/>
              <a:t>: </a:t>
            </a:r>
            <a:r>
              <a:rPr lang="de-DE" sz="1800" b="0" dirty="0">
                <a:effectLst/>
              </a:rPr>
              <a:t>Menschen mit Migrationsgeschichte und Wohnsitz in Berlin und ganz Deutschland, mit interdisziplinären ausländischen Berufs- oder Studienabschlüssen</a:t>
            </a:r>
            <a:endParaRPr lang="de-DE" sz="1800" dirty="0"/>
          </a:p>
          <a:p>
            <a:r>
              <a:rPr lang="de-DE" sz="1800" b="1" dirty="0"/>
              <a:t>Berufsqualifikation</a:t>
            </a:r>
            <a:r>
              <a:rPr lang="de-DE" sz="1800" dirty="0"/>
              <a:t>: im Ausland erworbener Berufs- oder Studienabschluss</a:t>
            </a:r>
          </a:p>
          <a:p>
            <a:r>
              <a:rPr lang="de-DE" sz="1800" b="1" dirty="0"/>
              <a:t>Deutschkenntnisse</a:t>
            </a:r>
            <a:r>
              <a:rPr lang="de-DE" sz="1800" dirty="0"/>
              <a:t>: B1</a:t>
            </a:r>
          </a:p>
          <a:p>
            <a:endParaRPr lang="de-DE" sz="1800" dirty="0"/>
          </a:p>
        </p:txBody>
      </p:sp>
      <p:sp>
        <p:nvSpPr>
          <p:cNvPr id="4" name="Inhaltsplatzhalter 3"/>
          <p:cNvSpPr>
            <a:spLocks noGrp="1"/>
          </p:cNvSpPr>
          <p:nvPr>
            <p:ph sz="half" idx="2"/>
          </p:nvPr>
        </p:nvSpPr>
        <p:spPr/>
        <p:txBody>
          <a:bodyPr>
            <a:normAutofit lnSpcReduction="10000"/>
          </a:bodyPr>
          <a:lstStyle/>
          <a:p>
            <a:r>
              <a:rPr lang="de-DE" sz="1800" b="1" dirty="0"/>
              <a:t>Kontaktdaten</a:t>
            </a:r>
            <a:r>
              <a:rPr lang="de-DE" sz="1800" dirty="0"/>
              <a:t>: Dagmar Laube</a:t>
            </a:r>
            <a:br>
              <a:rPr lang="de-DE" sz="1800" dirty="0"/>
            </a:br>
            <a:r>
              <a:rPr lang="de-DE" sz="1800" dirty="0">
                <a:hlinkClick r:id="rId2"/>
              </a:rPr>
              <a:t>mission-k@life-online.de</a:t>
            </a:r>
            <a:r>
              <a:rPr lang="de-DE" sz="1800" dirty="0"/>
              <a:t> </a:t>
            </a:r>
            <a:br>
              <a:rPr lang="de-DE" sz="1800" dirty="0"/>
            </a:br>
            <a:r>
              <a:rPr lang="de-DE" sz="1800" dirty="0"/>
              <a:t>03030879819</a:t>
            </a:r>
          </a:p>
          <a:p>
            <a:r>
              <a:rPr lang="de-DE" sz="1800" b="1" dirty="0"/>
              <a:t>Web-Seite, social Media</a:t>
            </a:r>
            <a:r>
              <a:rPr lang="de-DE" sz="1800" dirty="0"/>
              <a:t>: </a:t>
            </a:r>
            <a:br>
              <a:rPr lang="de-DE" sz="1800" dirty="0"/>
            </a:br>
            <a:r>
              <a:rPr lang="de-DE" sz="1800" dirty="0">
                <a:hlinkClick r:id="rId3"/>
              </a:rPr>
              <a:t>https://life-online.de/project/mission-k/</a:t>
            </a:r>
            <a:r>
              <a:rPr lang="de-DE" sz="1800" dirty="0"/>
              <a:t> </a:t>
            </a:r>
            <a:br>
              <a:rPr lang="de-DE" sz="1800" dirty="0"/>
            </a:br>
            <a:br>
              <a:rPr lang="de-DE" sz="1800" dirty="0"/>
            </a:br>
            <a:r>
              <a:rPr lang="de-DE" sz="1800" b="1" dirty="0"/>
              <a:t>Instagram</a:t>
            </a:r>
            <a:br>
              <a:rPr lang="de-DE" sz="1800" dirty="0"/>
            </a:br>
            <a:r>
              <a:rPr lang="de-DE" sz="1800" dirty="0">
                <a:hlinkClick r:id="rId4"/>
              </a:rPr>
              <a:t>https://www.instagram.com/life_berlin_greenjobs/</a:t>
            </a:r>
            <a:r>
              <a:rPr lang="de-DE" sz="1800" dirty="0"/>
              <a:t> </a:t>
            </a:r>
            <a:br>
              <a:rPr lang="de-DE" sz="1800" dirty="0"/>
            </a:br>
            <a:br>
              <a:rPr lang="de-DE" sz="1800" dirty="0"/>
            </a:br>
            <a:r>
              <a:rPr lang="de-DE" sz="1800" b="1" dirty="0"/>
              <a:t>Facebook</a:t>
            </a:r>
            <a:r>
              <a:rPr lang="de-DE" sz="1800" dirty="0"/>
              <a:t> </a:t>
            </a:r>
            <a:r>
              <a:rPr lang="de-DE" sz="1800" dirty="0">
                <a:hlinkClick r:id="rId5"/>
              </a:rPr>
              <a:t>https://www.facebook.com/life.berlin</a:t>
            </a:r>
            <a:br>
              <a:rPr lang="de-DE" sz="1800" dirty="0"/>
            </a:br>
            <a:r>
              <a:rPr lang="de-DE" sz="1800" dirty="0"/>
              <a:t> </a:t>
            </a:r>
            <a:br>
              <a:rPr lang="de-DE" sz="1800" dirty="0"/>
            </a:br>
            <a:r>
              <a:rPr lang="de-DE" sz="1800" b="1" dirty="0"/>
              <a:t>LinkedIn</a:t>
            </a:r>
            <a:r>
              <a:rPr lang="de-DE" sz="1800" dirty="0"/>
              <a:t> </a:t>
            </a:r>
            <a:r>
              <a:rPr lang="de-DE" sz="1800" dirty="0">
                <a:hlinkClick r:id="rId6"/>
              </a:rPr>
              <a:t>https://www.linkedin.com/company/life-bildung-umwelt-chancengleichheit/</a:t>
            </a:r>
            <a:r>
              <a:rPr lang="de-DE" sz="1800" dirty="0"/>
              <a:t> </a:t>
            </a:r>
            <a:endParaRPr lang="de-DE" dirty="0"/>
          </a:p>
        </p:txBody>
      </p:sp>
      <p:pic>
        <p:nvPicPr>
          <p:cNvPr id="5" name="Grafik 4" descr="Ein Bild, das Text, Schrift, Logo, Grafiken enthält.&#10;&#10;Automatisch generierte Beschreibung"/>
          <p:cNvPicPr/>
          <p:nvPr/>
        </p:nvPicPr>
        <p:blipFill>
          <a:blip r:embed="rId7"/>
          <a:stretch>
            <a:fillRect/>
          </a:stretch>
        </p:blipFill>
        <p:spPr>
          <a:xfrm>
            <a:off x="6649714" y="681037"/>
            <a:ext cx="2575249" cy="517889"/>
          </a:xfrm>
          <a:prstGeom prst="rect">
            <a:avLst/>
          </a:prstGeom>
        </p:spPr>
      </p:pic>
    </p:spTree>
    <p:extLst>
      <p:ext uri="{BB962C8B-B14F-4D97-AF65-F5344CB8AC3E}">
        <p14:creationId xmlns:p14="http://schemas.microsoft.com/office/powerpoint/2010/main" val="290551688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681038" y="337416"/>
            <a:ext cx="8543925" cy="1325563"/>
          </a:xfrm>
        </p:spPr>
        <p:txBody>
          <a:bodyPr>
            <a:normAutofit/>
          </a:bodyPr>
          <a:lstStyle/>
          <a:p>
            <a:r>
              <a:rPr lang="de-DE" sz="2400" b="1" dirty="0">
                <a:latin typeface="+mn-lt"/>
              </a:rPr>
              <a:t>Wieder Fachkraft werden </a:t>
            </a:r>
            <a:br>
              <a:rPr lang="de-DE" sz="2400" b="1" dirty="0">
                <a:latin typeface="+mn-lt"/>
              </a:rPr>
            </a:br>
            <a:r>
              <a:rPr lang="de-DE" sz="2000" b="1" dirty="0">
                <a:solidFill>
                  <a:schemeClr val="tx1">
                    <a:lumMod val="50000"/>
                    <a:lumOff val="50000"/>
                  </a:schemeClr>
                </a:solidFill>
                <a:latin typeface="+mn-lt"/>
              </a:rPr>
              <a:t>von </a:t>
            </a:r>
            <a:r>
              <a:rPr lang="de-DE" sz="2000" b="1" dirty="0" err="1">
                <a:solidFill>
                  <a:schemeClr val="tx1">
                    <a:lumMod val="50000"/>
                    <a:lumOff val="50000"/>
                  </a:schemeClr>
                </a:solidFill>
                <a:latin typeface="+mn-lt"/>
              </a:rPr>
              <a:t>Ayekoo</a:t>
            </a:r>
            <a:r>
              <a:rPr lang="de-DE" sz="2000" b="1" dirty="0">
                <a:solidFill>
                  <a:schemeClr val="tx1">
                    <a:lumMod val="50000"/>
                    <a:lumOff val="50000"/>
                  </a:schemeClr>
                </a:solidFill>
                <a:latin typeface="+mn-lt"/>
              </a:rPr>
              <a:t> – Arbeit und Ausbildung e.V.</a:t>
            </a:r>
          </a:p>
        </p:txBody>
      </p:sp>
      <p:sp>
        <p:nvSpPr>
          <p:cNvPr id="3" name="Inhaltsplatzhalter 2"/>
          <p:cNvSpPr>
            <a:spLocks noGrp="1"/>
          </p:cNvSpPr>
          <p:nvPr>
            <p:ph sz="half" idx="1"/>
          </p:nvPr>
        </p:nvSpPr>
        <p:spPr/>
        <p:txBody>
          <a:bodyPr>
            <a:normAutofit fontScale="92500" lnSpcReduction="10000"/>
          </a:bodyPr>
          <a:lstStyle/>
          <a:p>
            <a:r>
              <a:rPr lang="de-DE" sz="1900" b="1" dirty="0"/>
              <a:t>Angebot</a:t>
            </a:r>
            <a:r>
              <a:rPr lang="de-DE" sz="1900" dirty="0"/>
              <a:t>: </a:t>
            </a:r>
            <a:r>
              <a:rPr lang="de-DE" sz="1900" b="0" dirty="0">
                <a:effectLst/>
              </a:rPr>
              <a:t>Training und Begleitung für Personen, die bereits arbeiten oder kurz vor dem Berufseinstieg stehen. Stabilisierung der Beschäftigung, Qualifikationsaufbau und Vermittlung von kulturellem Kapital, Wechsel in eine dem Berufs- oder Studienabschluss entsprechende Tätigkeit</a:t>
            </a:r>
            <a:endParaRPr lang="de-DE" sz="1900" dirty="0"/>
          </a:p>
          <a:p>
            <a:r>
              <a:rPr lang="de-DE" sz="1900" b="1" dirty="0"/>
              <a:t>Zielgruppe</a:t>
            </a:r>
            <a:r>
              <a:rPr lang="de-DE" sz="1900" dirty="0"/>
              <a:t>: </a:t>
            </a:r>
            <a:r>
              <a:rPr lang="de-DE" sz="1900" b="0" dirty="0">
                <a:effectLst/>
              </a:rPr>
              <a:t>Personen, die bereits arbeiten oder kurz vor dem Berufseinstieg stehen, überwiegend unterqualifiziert Beschäftigte, zusätzlich auch Arbeitssuchende in Berlin </a:t>
            </a:r>
            <a:endParaRPr lang="de-DE" sz="1900" dirty="0"/>
          </a:p>
          <a:p>
            <a:r>
              <a:rPr lang="de-DE" sz="1900" b="1" dirty="0"/>
              <a:t>Berufsqualifikation</a:t>
            </a:r>
            <a:r>
              <a:rPr lang="de-DE" sz="1900" dirty="0"/>
              <a:t>: im Ausland erworbener Berufs- oder Studienabschluss</a:t>
            </a:r>
          </a:p>
          <a:p>
            <a:r>
              <a:rPr lang="de-DE" sz="1900" b="1" dirty="0"/>
              <a:t>Deutschkenntnisse</a:t>
            </a:r>
            <a:r>
              <a:rPr lang="de-DE" sz="1900" dirty="0"/>
              <a:t>: B1</a:t>
            </a:r>
            <a:r>
              <a:rPr lang="ru-RU" sz="1900" dirty="0"/>
              <a:t> </a:t>
            </a:r>
            <a:endParaRPr lang="de-DE" sz="1900" dirty="0"/>
          </a:p>
          <a:p>
            <a:endParaRPr lang="de-DE" sz="1800" dirty="0"/>
          </a:p>
        </p:txBody>
      </p:sp>
      <p:sp>
        <p:nvSpPr>
          <p:cNvPr id="4" name="Inhaltsplatzhalter 3"/>
          <p:cNvSpPr>
            <a:spLocks noGrp="1"/>
          </p:cNvSpPr>
          <p:nvPr>
            <p:ph sz="half" idx="2"/>
          </p:nvPr>
        </p:nvSpPr>
        <p:spPr/>
        <p:txBody>
          <a:bodyPr>
            <a:normAutofit fontScale="92500" lnSpcReduction="10000"/>
          </a:bodyPr>
          <a:lstStyle/>
          <a:p>
            <a:r>
              <a:rPr lang="de-DE" sz="1800" b="1" dirty="0"/>
              <a:t>Kontaktdaten</a:t>
            </a:r>
            <a:r>
              <a:rPr lang="ru-RU" sz="1800" b="1" dirty="0"/>
              <a:t>: </a:t>
            </a:r>
            <a:r>
              <a:rPr lang="de-DE" sz="1800" dirty="0" err="1"/>
              <a:t>Lamara</a:t>
            </a:r>
            <a:r>
              <a:rPr lang="de-DE" sz="1800" dirty="0"/>
              <a:t> </a:t>
            </a:r>
            <a:r>
              <a:rPr lang="de-DE" sz="1800" dirty="0" err="1"/>
              <a:t>Zazadze</a:t>
            </a:r>
            <a:br>
              <a:rPr lang="ru-RU" sz="1800" dirty="0"/>
            </a:br>
            <a:r>
              <a:rPr lang="de-DE" sz="1800" dirty="0">
                <a:hlinkClick r:id="rId2"/>
              </a:rPr>
              <a:t>info@ayekoo.de</a:t>
            </a:r>
            <a:br>
              <a:rPr lang="ru-RU" sz="1800" dirty="0"/>
            </a:br>
            <a:r>
              <a:rPr lang="ru-RU" sz="1800" dirty="0"/>
              <a:t>030 810 96 180</a:t>
            </a:r>
            <a:endParaRPr lang="de-DE" sz="1800" dirty="0"/>
          </a:p>
          <a:p>
            <a:r>
              <a:rPr lang="de-DE" sz="1800" b="1" dirty="0"/>
              <a:t>Web-Seite, social Media</a:t>
            </a:r>
            <a:r>
              <a:rPr lang="de-DE" sz="1800" dirty="0"/>
              <a:t>:</a:t>
            </a:r>
            <a:br>
              <a:rPr lang="ru-RU" sz="1800" dirty="0"/>
            </a:br>
            <a:r>
              <a:rPr lang="de-DE" sz="1900" dirty="0">
                <a:hlinkClick r:id="rId3"/>
              </a:rPr>
              <a:t>https://ayekoo.de/beratungsprojekte/fachkraft-werden/</a:t>
            </a:r>
            <a:r>
              <a:rPr lang="ru-RU" sz="1900" dirty="0"/>
              <a:t> </a:t>
            </a:r>
            <a:br>
              <a:rPr lang="ru-RU" sz="1900" dirty="0"/>
            </a:br>
            <a:br>
              <a:rPr lang="ru-RU" sz="1900" dirty="0"/>
            </a:br>
            <a:r>
              <a:rPr lang="de-DE" sz="1900" b="1" dirty="0"/>
              <a:t>LinkedIn</a:t>
            </a:r>
            <a:r>
              <a:rPr lang="de-DE" sz="1900" dirty="0"/>
              <a:t>: </a:t>
            </a:r>
            <a:r>
              <a:rPr lang="de-DE" sz="1900" dirty="0">
                <a:hlinkClick r:id="rId4"/>
              </a:rPr>
              <a:t>https://de.linkedin.com/company/ayekoo-arbeit-und-ausbildung-e-v</a:t>
            </a:r>
            <a:r>
              <a:rPr lang="ru-RU" sz="1900" dirty="0"/>
              <a:t> </a:t>
            </a:r>
            <a:br>
              <a:rPr lang="ru-RU" sz="1900" dirty="0"/>
            </a:br>
            <a:br>
              <a:rPr lang="ru-RU" sz="1900" dirty="0"/>
            </a:br>
            <a:r>
              <a:rPr lang="en-US" sz="1900" b="1" dirty="0"/>
              <a:t>Facebook</a:t>
            </a:r>
            <a:r>
              <a:rPr lang="en-US" sz="1900" dirty="0"/>
              <a:t>: </a:t>
            </a:r>
            <a:r>
              <a:rPr lang="en-US" sz="1900" dirty="0">
                <a:hlinkClick r:id="rId5"/>
              </a:rPr>
              <a:t>https://www.facebook.com/ayekoo.berlin/</a:t>
            </a:r>
            <a:r>
              <a:rPr lang="ru-RU" sz="1900" dirty="0"/>
              <a:t> </a:t>
            </a:r>
            <a:endParaRPr lang="de-DE" sz="1900" dirty="0"/>
          </a:p>
        </p:txBody>
      </p:sp>
      <p:pic>
        <p:nvPicPr>
          <p:cNvPr id="7" name="Grafik 6">
            <a:extLst>
              <a:ext uri="{FF2B5EF4-FFF2-40B4-BE49-F238E27FC236}">
                <a16:creationId xmlns:a16="http://schemas.microsoft.com/office/drawing/2014/main" id="{D49509E7-1C4D-7230-43F8-4EDEBDE4EA37}"/>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127080" y="681037"/>
            <a:ext cx="1776011" cy="622054"/>
          </a:xfrm>
          <a:prstGeom prst="rect">
            <a:avLst/>
          </a:prstGeom>
        </p:spPr>
      </p:pic>
    </p:spTree>
    <p:extLst>
      <p:ext uri="{BB962C8B-B14F-4D97-AF65-F5344CB8AC3E}">
        <p14:creationId xmlns:p14="http://schemas.microsoft.com/office/powerpoint/2010/main" val="104707234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64156D6-2DF4-F365-198E-52A0290DCF3E}"/>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C2A8A042-55A5-69D3-548A-C618A2CD4330}"/>
              </a:ext>
            </a:extLst>
          </p:cNvPr>
          <p:cNvSpPr>
            <a:spLocks noGrp="1"/>
          </p:cNvSpPr>
          <p:nvPr>
            <p:ph type="title"/>
          </p:nvPr>
        </p:nvSpPr>
        <p:spPr>
          <a:xfrm>
            <a:off x="681038" y="337416"/>
            <a:ext cx="8543925" cy="1325563"/>
          </a:xfrm>
        </p:spPr>
        <p:txBody>
          <a:bodyPr>
            <a:normAutofit/>
          </a:bodyPr>
          <a:lstStyle/>
          <a:p>
            <a:r>
              <a:rPr lang="en-US" sz="2400" b="1" dirty="0">
                <a:effectLst/>
                <a:latin typeface="+mn-lt"/>
              </a:rPr>
              <a:t>Skill IT up</a:t>
            </a:r>
            <a:br>
              <a:rPr lang="en-US" sz="2400" b="1" dirty="0">
                <a:latin typeface="+mn-lt"/>
              </a:rPr>
            </a:br>
            <a:r>
              <a:rPr lang="en-US" sz="2000" b="1" dirty="0">
                <a:solidFill>
                  <a:schemeClr val="tx1">
                    <a:lumMod val="50000"/>
                    <a:lumOff val="50000"/>
                  </a:schemeClr>
                </a:solidFill>
                <a:latin typeface="+mn-lt"/>
              </a:rPr>
              <a:t>von Kiron Open Higher Education </a:t>
            </a:r>
            <a:r>
              <a:rPr lang="en-US" sz="2000" b="1" dirty="0" err="1">
                <a:solidFill>
                  <a:schemeClr val="tx1">
                    <a:lumMod val="50000"/>
                    <a:lumOff val="50000"/>
                  </a:schemeClr>
                </a:solidFill>
                <a:latin typeface="+mn-lt"/>
              </a:rPr>
              <a:t>gGmbH</a:t>
            </a:r>
            <a:endParaRPr lang="en-US" sz="2000" dirty="0">
              <a:solidFill>
                <a:schemeClr val="tx1">
                  <a:lumMod val="50000"/>
                  <a:lumOff val="50000"/>
                </a:schemeClr>
              </a:solidFill>
              <a:latin typeface="+mn-lt"/>
            </a:endParaRPr>
          </a:p>
        </p:txBody>
      </p:sp>
      <p:sp>
        <p:nvSpPr>
          <p:cNvPr id="3" name="Inhaltsplatzhalter 2">
            <a:extLst>
              <a:ext uri="{FF2B5EF4-FFF2-40B4-BE49-F238E27FC236}">
                <a16:creationId xmlns:a16="http://schemas.microsoft.com/office/drawing/2014/main" id="{939FCA78-D3E0-D248-804D-7B048DAC4D30}"/>
              </a:ext>
            </a:extLst>
          </p:cNvPr>
          <p:cNvSpPr>
            <a:spLocks noGrp="1"/>
          </p:cNvSpPr>
          <p:nvPr>
            <p:ph sz="half" idx="1"/>
          </p:nvPr>
        </p:nvSpPr>
        <p:spPr/>
        <p:txBody>
          <a:bodyPr>
            <a:noAutofit/>
          </a:bodyPr>
          <a:lstStyle/>
          <a:p>
            <a:pPr>
              <a:lnSpc>
                <a:spcPct val="100000"/>
              </a:lnSpc>
            </a:pPr>
            <a:r>
              <a:rPr lang="de-DE" sz="1800" b="1" dirty="0"/>
              <a:t>Angebot</a:t>
            </a:r>
            <a:r>
              <a:rPr lang="de-DE" sz="1800" dirty="0"/>
              <a:t>: </a:t>
            </a:r>
            <a:r>
              <a:rPr lang="de-DE" sz="1800" b="0" dirty="0">
                <a:effectLst/>
              </a:rPr>
              <a:t>Digitale Qualifizierung für Quereinstiege im IT-Bereich </a:t>
            </a:r>
            <a:r>
              <a:rPr lang="ru-RU" sz="1800" dirty="0"/>
              <a:t>(</a:t>
            </a:r>
            <a:r>
              <a:rPr lang="de-DE" sz="1800" b="0" dirty="0">
                <a:effectLst/>
              </a:rPr>
              <a:t>IT-Rollen und die Nutzung von KI, mit Fokus auf den öffentlichen Sektor</a:t>
            </a:r>
            <a:r>
              <a:rPr lang="ru-RU" sz="1800" b="0" dirty="0">
                <a:effectLst/>
              </a:rPr>
              <a:t>), </a:t>
            </a:r>
            <a:r>
              <a:rPr lang="de-DE" sz="1800" b="0" dirty="0">
                <a:effectLst/>
              </a:rPr>
              <a:t>Unterstützung bei Bewerbungen &amp; Jobsuche</a:t>
            </a:r>
            <a:r>
              <a:rPr lang="ru-RU" sz="1800" b="0" dirty="0">
                <a:effectLst/>
              </a:rPr>
              <a:t>, </a:t>
            </a:r>
            <a:r>
              <a:rPr lang="de-DE" sz="1800" b="0" dirty="0">
                <a:effectLst/>
              </a:rPr>
              <a:t>Vernetzung mit Arbeitgebern, Hospitationen</a:t>
            </a:r>
            <a:endParaRPr lang="de-DE" sz="1800" dirty="0"/>
          </a:p>
          <a:p>
            <a:pPr>
              <a:lnSpc>
                <a:spcPct val="100000"/>
              </a:lnSpc>
            </a:pPr>
            <a:r>
              <a:rPr lang="de-DE" sz="1800" b="1" dirty="0"/>
              <a:t>Zielgruppe</a:t>
            </a:r>
            <a:r>
              <a:rPr lang="de-DE" sz="1800" dirty="0"/>
              <a:t>: </a:t>
            </a:r>
            <a:r>
              <a:rPr lang="de-DE" sz="1800" b="0" dirty="0">
                <a:effectLst/>
              </a:rPr>
              <a:t>Menschen mit Migrationsgeschichte und Wohnsitz in Berlin und ganz Deutschland</a:t>
            </a:r>
            <a:endParaRPr lang="ru-RU" sz="1800" b="0" dirty="0">
              <a:effectLst/>
            </a:endParaRPr>
          </a:p>
          <a:p>
            <a:pPr>
              <a:lnSpc>
                <a:spcPct val="100000"/>
              </a:lnSpc>
            </a:pPr>
            <a:r>
              <a:rPr lang="de-DE" sz="1800" b="1" dirty="0"/>
              <a:t>Berufsqualifikation</a:t>
            </a:r>
            <a:r>
              <a:rPr lang="de-DE" sz="1800" dirty="0"/>
              <a:t>: im Ausland erworbener Berufs- oder Studienabschluss	</a:t>
            </a:r>
          </a:p>
          <a:p>
            <a:pPr>
              <a:lnSpc>
                <a:spcPct val="100000"/>
              </a:lnSpc>
            </a:pPr>
            <a:r>
              <a:rPr lang="de-DE" sz="1800" b="1" dirty="0"/>
              <a:t>Deutschkenntnisse</a:t>
            </a:r>
            <a:r>
              <a:rPr lang="de-DE" sz="1800" dirty="0"/>
              <a:t>: B1</a:t>
            </a:r>
          </a:p>
        </p:txBody>
      </p:sp>
      <p:sp>
        <p:nvSpPr>
          <p:cNvPr id="4" name="Inhaltsplatzhalter 3">
            <a:extLst>
              <a:ext uri="{FF2B5EF4-FFF2-40B4-BE49-F238E27FC236}">
                <a16:creationId xmlns:a16="http://schemas.microsoft.com/office/drawing/2014/main" id="{5256080E-86F3-5269-B9A0-8C89F621D169}"/>
              </a:ext>
            </a:extLst>
          </p:cNvPr>
          <p:cNvSpPr>
            <a:spLocks noGrp="1"/>
          </p:cNvSpPr>
          <p:nvPr>
            <p:ph sz="half" idx="2"/>
          </p:nvPr>
        </p:nvSpPr>
        <p:spPr/>
        <p:txBody>
          <a:bodyPr>
            <a:noAutofit/>
          </a:bodyPr>
          <a:lstStyle/>
          <a:p>
            <a:pPr>
              <a:lnSpc>
                <a:spcPct val="100000"/>
              </a:lnSpc>
            </a:pPr>
            <a:r>
              <a:rPr lang="de-DE" sz="1750" b="1" dirty="0"/>
              <a:t>Kontaktdaten</a:t>
            </a:r>
            <a:r>
              <a:rPr lang="ru-RU" sz="1750" b="1" dirty="0"/>
              <a:t>: </a:t>
            </a:r>
            <a:r>
              <a:rPr lang="de-DE" sz="1750" dirty="0"/>
              <a:t>Julia Moser</a:t>
            </a:r>
            <a:br>
              <a:rPr lang="ru-RU" sz="1750" dirty="0"/>
            </a:br>
            <a:r>
              <a:rPr lang="de-DE" sz="1750" dirty="0">
                <a:hlinkClick r:id="rId2"/>
              </a:rPr>
              <a:t>julia.moser@kiron.ngo</a:t>
            </a:r>
            <a:br>
              <a:rPr lang="ru-RU" sz="1750" dirty="0"/>
            </a:br>
            <a:r>
              <a:rPr lang="ru-RU" sz="1750" dirty="0"/>
              <a:t>030 555 737 524</a:t>
            </a:r>
            <a:endParaRPr lang="de-DE" sz="1750" dirty="0"/>
          </a:p>
          <a:p>
            <a:pPr>
              <a:lnSpc>
                <a:spcPct val="100000"/>
              </a:lnSpc>
            </a:pPr>
            <a:r>
              <a:rPr lang="de-DE" sz="1750" b="1" dirty="0"/>
              <a:t>Web-Seite, social Media</a:t>
            </a:r>
            <a:r>
              <a:rPr lang="de-DE" sz="1750" dirty="0"/>
              <a:t>:</a:t>
            </a:r>
            <a:br>
              <a:rPr lang="ru-RU" sz="1750" dirty="0"/>
            </a:br>
            <a:r>
              <a:rPr lang="de-DE" sz="1750" dirty="0">
                <a:hlinkClick r:id="rId3"/>
              </a:rPr>
              <a:t>https://lp.kiron.ngo/skill-it-up</a:t>
            </a:r>
            <a:br>
              <a:rPr lang="de-DE" sz="1750" dirty="0"/>
            </a:br>
            <a:r>
              <a:rPr lang="de-DE" sz="1750" b="1" dirty="0"/>
              <a:t>Instagram</a:t>
            </a:r>
            <a:br>
              <a:rPr lang="ru-RU" sz="1750" dirty="0"/>
            </a:br>
            <a:r>
              <a:rPr lang="de-DE" sz="1750" dirty="0">
                <a:hlinkClick r:id="rId4"/>
              </a:rPr>
              <a:t>https://www.instagram.com/kiron.ngo/</a:t>
            </a:r>
            <a:br>
              <a:rPr lang="de-DE" sz="1750" dirty="0"/>
            </a:br>
            <a:r>
              <a:rPr lang="en-US" sz="1750" b="1" dirty="0"/>
              <a:t>Facebook</a:t>
            </a:r>
            <a:r>
              <a:rPr lang="de-DE" sz="1750" dirty="0"/>
              <a:t>:</a:t>
            </a:r>
            <a:br>
              <a:rPr lang="de-DE" sz="1750" dirty="0"/>
            </a:br>
            <a:r>
              <a:rPr lang="de-DE" sz="1750" dirty="0">
                <a:hlinkClick r:id="rId5"/>
              </a:rPr>
              <a:t>https://www.facebook.com/KironOpenHigherEducation</a:t>
            </a:r>
            <a:r>
              <a:rPr lang="de-DE" sz="1750" dirty="0"/>
              <a:t> </a:t>
            </a:r>
            <a:br>
              <a:rPr lang="de-DE" sz="1750" dirty="0"/>
            </a:br>
            <a:r>
              <a:rPr lang="de-DE" sz="1750" b="1" dirty="0"/>
              <a:t>LinkedIn</a:t>
            </a:r>
            <a:r>
              <a:rPr lang="de-DE" sz="1750" dirty="0"/>
              <a:t>:</a:t>
            </a:r>
            <a:br>
              <a:rPr lang="de-DE" sz="1750" dirty="0"/>
            </a:br>
            <a:r>
              <a:rPr lang="de-DE" sz="1750" dirty="0">
                <a:hlinkClick r:id="rId6"/>
              </a:rPr>
              <a:t>https://www.linkedin.com/school/kiron-ngo/?originalSubdomain=de</a:t>
            </a:r>
            <a:r>
              <a:rPr lang="de-DE" sz="1750" dirty="0"/>
              <a:t> </a:t>
            </a:r>
            <a:br>
              <a:rPr lang="de-DE" sz="1750" dirty="0"/>
            </a:br>
            <a:r>
              <a:rPr lang="de-DE" sz="1750" b="1" dirty="0"/>
              <a:t>YouTube:</a:t>
            </a:r>
            <a:br>
              <a:rPr lang="de-DE" sz="1750" dirty="0"/>
            </a:br>
            <a:r>
              <a:rPr lang="de-DE" sz="1750" dirty="0">
                <a:hlinkClick r:id="rId7"/>
              </a:rPr>
              <a:t>https://www.youtube.com/c/kironopenhighereducation</a:t>
            </a:r>
            <a:r>
              <a:rPr lang="de-DE" sz="1750" dirty="0"/>
              <a:t> </a:t>
            </a:r>
            <a:endParaRPr lang="ru-RU" sz="1750" dirty="0"/>
          </a:p>
        </p:txBody>
      </p:sp>
      <p:pic>
        <p:nvPicPr>
          <p:cNvPr id="7" name="Grafik 6">
            <a:extLst>
              <a:ext uri="{FF2B5EF4-FFF2-40B4-BE49-F238E27FC236}">
                <a16:creationId xmlns:a16="http://schemas.microsoft.com/office/drawing/2014/main" id="{4E686BFD-0616-BA78-4EA9-998501204C50}"/>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7127080" y="681037"/>
            <a:ext cx="1776011" cy="622054"/>
          </a:xfrm>
          <a:prstGeom prst="rect">
            <a:avLst/>
          </a:prstGeom>
        </p:spPr>
      </p:pic>
      <p:pic>
        <p:nvPicPr>
          <p:cNvPr id="6" name="Grafik 5">
            <a:extLst>
              <a:ext uri="{FF2B5EF4-FFF2-40B4-BE49-F238E27FC236}">
                <a16:creationId xmlns:a16="http://schemas.microsoft.com/office/drawing/2014/main" id="{4577E8A1-A34C-45E9-191C-9E297F33BF16}"/>
              </a:ext>
            </a:extLst>
          </p:cNvPr>
          <p:cNvPicPr>
            <a:picLocks noChangeAspect="1"/>
          </p:cNvPicPr>
          <p:nvPr/>
        </p:nvPicPr>
        <p:blipFill>
          <a:blip r:embed="rId9"/>
          <a:stretch>
            <a:fillRect/>
          </a:stretch>
        </p:blipFill>
        <p:spPr>
          <a:xfrm>
            <a:off x="7127080" y="563837"/>
            <a:ext cx="2049314" cy="856454"/>
          </a:xfrm>
          <a:prstGeom prst="rect">
            <a:avLst/>
          </a:prstGeom>
        </p:spPr>
      </p:pic>
    </p:spTree>
    <p:extLst>
      <p:ext uri="{BB962C8B-B14F-4D97-AF65-F5344CB8AC3E}">
        <p14:creationId xmlns:p14="http://schemas.microsoft.com/office/powerpoint/2010/main" val="75977346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E8E7742-DE93-D340-5F65-71F5DA2DE1DC}"/>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758AABCF-0CEA-8B9E-5BA1-0F0CCD9E75A2}"/>
              </a:ext>
            </a:extLst>
          </p:cNvPr>
          <p:cNvSpPr>
            <a:spLocks noGrp="1"/>
          </p:cNvSpPr>
          <p:nvPr>
            <p:ph type="title"/>
          </p:nvPr>
        </p:nvSpPr>
        <p:spPr>
          <a:xfrm>
            <a:off x="681038" y="337416"/>
            <a:ext cx="8543925" cy="1325563"/>
          </a:xfrm>
        </p:spPr>
        <p:txBody>
          <a:bodyPr>
            <a:normAutofit/>
          </a:bodyPr>
          <a:lstStyle/>
          <a:p>
            <a:r>
              <a:rPr lang="de-DE" sz="2400" b="1" dirty="0">
                <a:latin typeface="+mn-lt"/>
              </a:rPr>
              <a:t>Fit für die Verwaltung</a:t>
            </a:r>
            <a:br>
              <a:rPr lang="de-DE" sz="2400" b="1" dirty="0">
                <a:latin typeface="+mn-lt"/>
              </a:rPr>
            </a:br>
            <a:r>
              <a:rPr lang="de-DE" sz="2000" b="1" dirty="0">
                <a:solidFill>
                  <a:schemeClr val="tx1">
                    <a:lumMod val="50000"/>
                    <a:lumOff val="50000"/>
                  </a:schemeClr>
                </a:solidFill>
                <a:latin typeface="+mn-lt"/>
              </a:rPr>
              <a:t>von </a:t>
            </a:r>
            <a:r>
              <a:rPr lang="de-DE" sz="2000" b="1" dirty="0" err="1">
                <a:solidFill>
                  <a:schemeClr val="tx1">
                    <a:lumMod val="50000"/>
                    <a:lumOff val="50000"/>
                  </a:schemeClr>
                </a:solidFill>
                <a:latin typeface="+mn-lt"/>
              </a:rPr>
              <a:t>BildungsWerk</a:t>
            </a:r>
            <a:r>
              <a:rPr lang="de-DE" sz="2000" b="1" dirty="0">
                <a:solidFill>
                  <a:schemeClr val="tx1">
                    <a:lumMod val="50000"/>
                    <a:lumOff val="50000"/>
                  </a:schemeClr>
                </a:solidFill>
                <a:latin typeface="+mn-lt"/>
              </a:rPr>
              <a:t> in Kreuzberg GmbH</a:t>
            </a:r>
          </a:p>
        </p:txBody>
      </p:sp>
      <p:sp>
        <p:nvSpPr>
          <p:cNvPr id="3" name="Inhaltsplatzhalter 2">
            <a:extLst>
              <a:ext uri="{FF2B5EF4-FFF2-40B4-BE49-F238E27FC236}">
                <a16:creationId xmlns:a16="http://schemas.microsoft.com/office/drawing/2014/main" id="{18B3E625-828B-79A8-DF73-B834C6359C37}"/>
              </a:ext>
            </a:extLst>
          </p:cNvPr>
          <p:cNvSpPr>
            <a:spLocks noGrp="1"/>
          </p:cNvSpPr>
          <p:nvPr>
            <p:ph sz="half" idx="1"/>
          </p:nvPr>
        </p:nvSpPr>
        <p:spPr/>
        <p:txBody>
          <a:bodyPr>
            <a:normAutofit lnSpcReduction="10000"/>
          </a:bodyPr>
          <a:lstStyle/>
          <a:p>
            <a:r>
              <a:rPr lang="de-DE" sz="1800" b="1" dirty="0"/>
              <a:t>Angebot</a:t>
            </a:r>
            <a:r>
              <a:rPr lang="de-DE" sz="1800" dirty="0"/>
              <a:t>: 6-monatige praxisnahe Qualifizierung für Büro- und Verwaltungsberufe inkl. Dokumentenmanagement und Organisation sowie intensive Unterstützung bei der Jobsuche und individuelle Begleitung</a:t>
            </a:r>
            <a:r>
              <a:rPr lang="de-DE" sz="1800" b="0" dirty="0">
                <a:effectLst/>
              </a:rPr>
              <a:t> </a:t>
            </a:r>
            <a:endParaRPr lang="de-DE" sz="1800" dirty="0"/>
          </a:p>
          <a:p>
            <a:r>
              <a:rPr lang="de-DE" sz="1800" b="1" dirty="0"/>
              <a:t>Zielgruppe</a:t>
            </a:r>
            <a:r>
              <a:rPr lang="de-DE" sz="1800" dirty="0"/>
              <a:t>: Personen mit Berufserfahrung im Büro- oder Verwaltungsbereich aus dem Ausland und Wohnsitz in Berlin</a:t>
            </a:r>
            <a:r>
              <a:rPr lang="de-DE" sz="1800" b="0" dirty="0">
                <a:effectLst/>
              </a:rPr>
              <a:t> </a:t>
            </a:r>
            <a:endParaRPr lang="de-DE" sz="1800" dirty="0"/>
          </a:p>
          <a:p>
            <a:r>
              <a:rPr lang="de-DE" sz="1800" b="1" dirty="0"/>
              <a:t>Berufsqualifikation</a:t>
            </a:r>
            <a:r>
              <a:rPr lang="de-DE" sz="1800" dirty="0"/>
              <a:t>: im Ausland erworbener Berufs- oder Studienabschluss 	</a:t>
            </a:r>
          </a:p>
          <a:p>
            <a:r>
              <a:rPr lang="de-DE" sz="1800" b="1" dirty="0"/>
              <a:t>Deutschkenntnisse</a:t>
            </a:r>
            <a:r>
              <a:rPr lang="de-DE" sz="1800" dirty="0"/>
              <a:t>: B1/B2</a:t>
            </a:r>
          </a:p>
          <a:p>
            <a:endParaRPr lang="de-DE" sz="1800" dirty="0"/>
          </a:p>
          <a:p>
            <a:endParaRPr lang="de-DE" sz="1800" dirty="0"/>
          </a:p>
        </p:txBody>
      </p:sp>
      <p:sp>
        <p:nvSpPr>
          <p:cNvPr id="4" name="Inhaltsplatzhalter 3">
            <a:extLst>
              <a:ext uri="{FF2B5EF4-FFF2-40B4-BE49-F238E27FC236}">
                <a16:creationId xmlns:a16="http://schemas.microsoft.com/office/drawing/2014/main" id="{AD41B60D-A2F0-C198-63FD-DEA502CC2F36}"/>
              </a:ext>
            </a:extLst>
          </p:cNvPr>
          <p:cNvSpPr>
            <a:spLocks noGrp="1"/>
          </p:cNvSpPr>
          <p:nvPr>
            <p:ph sz="half" idx="2"/>
          </p:nvPr>
        </p:nvSpPr>
        <p:spPr/>
        <p:txBody>
          <a:bodyPr>
            <a:normAutofit lnSpcReduction="10000"/>
          </a:bodyPr>
          <a:lstStyle/>
          <a:p>
            <a:r>
              <a:rPr lang="de-DE" sz="1800" b="1" dirty="0"/>
              <a:t>Kontaktdaten: </a:t>
            </a:r>
            <a:r>
              <a:rPr lang="de-DE" sz="1800" dirty="0"/>
              <a:t>Uwe Schulte </a:t>
            </a:r>
            <a:br>
              <a:rPr lang="de-DE" sz="1800" dirty="0"/>
            </a:br>
            <a:r>
              <a:rPr lang="de-DE" sz="1800" dirty="0">
                <a:hlinkClick r:id="rId2"/>
              </a:rPr>
              <a:t>info@bwk-berlin.de</a:t>
            </a:r>
            <a:r>
              <a:rPr lang="de-DE" sz="1800" dirty="0"/>
              <a:t> </a:t>
            </a:r>
            <a:br>
              <a:rPr lang="de-DE" sz="1800" dirty="0"/>
            </a:br>
            <a:r>
              <a:rPr lang="de-DE" sz="1800" dirty="0"/>
              <a:t>030 61 79 29-51</a:t>
            </a:r>
          </a:p>
          <a:p>
            <a:r>
              <a:rPr lang="de-DE" sz="1800" b="1" dirty="0"/>
              <a:t>Web-Seite, social Media</a:t>
            </a:r>
            <a:r>
              <a:rPr lang="de-DE" sz="1800" dirty="0"/>
              <a:t>:</a:t>
            </a:r>
            <a:br>
              <a:rPr lang="de-DE" sz="1800" dirty="0"/>
            </a:br>
            <a:r>
              <a:rPr lang="de-DE" sz="1800" dirty="0">
                <a:hlinkClick r:id="rId3"/>
              </a:rPr>
              <a:t>https://www.bwk-berlin.de/vorberufliches-lernen/berufsorientierung/fit-fuer-die-verwaltung.html</a:t>
            </a:r>
            <a:br>
              <a:rPr lang="de-DE" sz="1800" dirty="0"/>
            </a:br>
            <a:br>
              <a:rPr lang="de-DE" sz="1800" dirty="0"/>
            </a:br>
            <a:r>
              <a:rPr lang="de-DE" sz="1800" b="1" dirty="0"/>
              <a:t>Facebook</a:t>
            </a:r>
            <a:r>
              <a:rPr lang="de-DE" sz="1800" dirty="0"/>
              <a:t>:</a:t>
            </a:r>
            <a:br>
              <a:rPr lang="de-DE" sz="1800" dirty="0"/>
            </a:br>
            <a:r>
              <a:rPr lang="de-DE" sz="1800" dirty="0">
                <a:hlinkClick r:id="rId4"/>
              </a:rPr>
              <a:t>https://www.facebook.com/bwkberlin/ </a:t>
            </a:r>
            <a:br>
              <a:rPr lang="de-DE" sz="1800" dirty="0"/>
            </a:br>
            <a:br>
              <a:rPr lang="de-DE" sz="1800" dirty="0"/>
            </a:br>
            <a:r>
              <a:rPr lang="de-DE" sz="1800" b="1" dirty="0"/>
              <a:t>Instagram</a:t>
            </a:r>
            <a:r>
              <a:rPr lang="de-DE" sz="1800" dirty="0"/>
              <a:t>:</a:t>
            </a:r>
            <a:br>
              <a:rPr lang="de-DE" sz="1800" dirty="0"/>
            </a:br>
            <a:r>
              <a:rPr lang="de-DE" sz="1800" dirty="0">
                <a:hlinkClick r:id="rId5"/>
              </a:rPr>
              <a:t>https://www.instagram.com/bildungswerk_kreuzberg/</a:t>
            </a:r>
            <a:r>
              <a:rPr lang="de-DE" sz="1800" dirty="0"/>
              <a:t> </a:t>
            </a:r>
            <a:br>
              <a:rPr lang="de-DE" sz="1800" dirty="0"/>
            </a:br>
            <a:br>
              <a:rPr lang="de-DE" sz="1800" dirty="0"/>
            </a:br>
            <a:r>
              <a:rPr lang="de-DE" sz="1800" b="1" dirty="0"/>
              <a:t>X</a:t>
            </a:r>
            <a:r>
              <a:rPr lang="de-DE" sz="1800" dirty="0"/>
              <a:t>:</a:t>
            </a:r>
            <a:br>
              <a:rPr lang="de-DE" sz="1800" dirty="0"/>
            </a:br>
            <a:r>
              <a:rPr lang="de-DE" sz="1800" dirty="0">
                <a:hlinkClick r:id="rId6"/>
              </a:rPr>
              <a:t>https://x.com/BWK_Kreuzberg</a:t>
            </a:r>
            <a:endParaRPr lang="de-DE" sz="1800" dirty="0"/>
          </a:p>
        </p:txBody>
      </p:sp>
      <p:pic>
        <p:nvPicPr>
          <p:cNvPr id="8" name="Grafik 7">
            <a:extLst>
              <a:ext uri="{FF2B5EF4-FFF2-40B4-BE49-F238E27FC236}">
                <a16:creationId xmlns:a16="http://schemas.microsoft.com/office/drawing/2014/main" id="{918761BC-20EC-946B-A9E4-893E2BBE1192}"/>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6521570" y="681037"/>
            <a:ext cx="2841250" cy="460361"/>
          </a:xfrm>
          <a:prstGeom prst="rect">
            <a:avLst/>
          </a:prstGeom>
        </p:spPr>
      </p:pic>
    </p:spTree>
    <p:extLst>
      <p:ext uri="{BB962C8B-B14F-4D97-AF65-F5344CB8AC3E}">
        <p14:creationId xmlns:p14="http://schemas.microsoft.com/office/powerpoint/2010/main" val="74127794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de-DE" sz="2400" b="1" dirty="0">
                <a:latin typeface="+mn-lt"/>
              </a:rPr>
              <a:t>Side </a:t>
            </a:r>
            <a:r>
              <a:rPr lang="de-DE" sz="2400" b="1" dirty="0" err="1">
                <a:latin typeface="+mn-lt"/>
              </a:rPr>
              <a:t>by</a:t>
            </a:r>
            <a:r>
              <a:rPr lang="de-DE" sz="2400" b="1" dirty="0">
                <a:latin typeface="+mn-lt"/>
              </a:rPr>
              <a:t> Side 2.0</a:t>
            </a:r>
            <a:br>
              <a:rPr lang="de-DE" sz="2400" b="1" dirty="0">
                <a:latin typeface="+mn-lt"/>
              </a:rPr>
            </a:br>
            <a:r>
              <a:rPr lang="de-DE" sz="2000" b="1" dirty="0">
                <a:solidFill>
                  <a:schemeClr val="tx1">
                    <a:lumMod val="50000"/>
                    <a:lumOff val="50000"/>
                  </a:schemeClr>
                </a:solidFill>
                <a:latin typeface="+mn-lt"/>
              </a:rPr>
              <a:t>von </a:t>
            </a:r>
            <a:r>
              <a:rPr lang="de-DE" sz="2000" b="1" dirty="0" err="1">
                <a:solidFill>
                  <a:schemeClr val="tx1">
                    <a:lumMod val="50000"/>
                    <a:lumOff val="50000"/>
                  </a:schemeClr>
                </a:solidFill>
                <a:latin typeface="+mn-lt"/>
              </a:rPr>
              <a:t>Goldnetz</a:t>
            </a:r>
            <a:r>
              <a:rPr lang="de-DE" sz="2000" b="1" dirty="0">
                <a:solidFill>
                  <a:schemeClr val="tx1">
                    <a:lumMod val="50000"/>
                    <a:lumOff val="50000"/>
                  </a:schemeClr>
                </a:solidFill>
                <a:latin typeface="+mn-lt"/>
              </a:rPr>
              <a:t> gGmbH</a:t>
            </a:r>
            <a:endParaRPr lang="de-DE" sz="2000" b="1" dirty="0">
              <a:solidFill>
                <a:schemeClr val="tx1">
                  <a:lumMod val="50000"/>
                  <a:lumOff val="50000"/>
                </a:schemeClr>
              </a:solidFill>
              <a:highlight>
                <a:srgbClr val="FFFF00"/>
              </a:highlight>
              <a:latin typeface="+mn-lt"/>
            </a:endParaRPr>
          </a:p>
        </p:txBody>
      </p:sp>
      <p:sp>
        <p:nvSpPr>
          <p:cNvPr id="3" name="Inhaltsplatzhalter 2"/>
          <p:cNvSpPr>
            <a:spLocks noGrp="1"/>
          </p:cNvSpPr>
          <p:nvPr>
            <p:ph sz="half" idx="1"/>
          </p:nvPr>
        </p:nvSpPr>
        <p:spPr>
          <a:xfrm>
            <a:off x="681037" y="1825625"/>
            <a:ext cx="4195763" cy="4351338"/>
          </a:xfrm>
        </p:spPr>
        <p:txBody>
          <a:bodyPr>
            <a:normAutofit lnSpcReduction="10000"/>
          </a:bodyPr>
          <a:lstStyle/>
          <a:p>
            <a:r>
              <a:rPr lang="de-DE" sz="1800" b="1" dirty="0"/>
              <a:t>Angebot</a:t>
            </a:r>
            <a:r>
              <a:rPr lang="de-DE" sz="1800" dirty="0"/>
              <a:t>: </a:t>
            </a:r>
            <a:r>
              <a:rPr lang="de-DE" sz="1800" b="0" dirty="0">
                <a:effectLst/>
              </a:rPr>
              <a:t>Mentoring-Programm für qualifizierte internationale Fachkräfte</a:t>
            </a:r>
            <a:r>
              <a:rPr lang="ru-RU" sz="1800" b="0" dirty="0">
                <a:effectLst/>
              </a:rPr>
              <a:t> </a:t>
            </a:r>
            <a:r>
              <a:rPr lang="de-DE" sz="1800" b="0" dirty="0">
                <a:effectLst/>
              </a:rPr>
              <a:t>in Berlin</a:t>
            </a:r>
            <a:r>
              <a:rPr lang="de-DE" sz="1800" dirty="0"/>
              <a:t>. Mentoring-Tandems (nach dem kanadischen Modell), </a:t>
            </a:r>
            <a:r>
              <a:rPr lang="de-DE" sz="1800" b="0" dirty="0">
                <a:effectLst/>
              </a:rPr>
              <a:t>Workshops, Exkursionen &amp; Netzwerktreffen, individuelle Begleitung durch Berater*innen</a:t>
            </a:r>
            <a:endParaRPr lang="de-DE" sz="1800" dirty="0"/>
          </a:p>
          <a:p>
            <a:r>
              <a:rPr lang="de-DE" sz="1800" b="1" dirty="0"/>
              <a:t>Zielgruppe</a:t>
            </a:r>
            <a:r>
              <a:rPr lang="de-DE" sz="1800" dirty="0"/>
              <a:t>: Qualifizierte </a:t>
            </a:r>
            <a:r>
              <a:rPr lang="de-DE" sz="1800" b="0" dirty="0">
                <a:effectLst/>
              </a:rPr>
              <a:t>Fachkräfte</a:t>
            </a:r>
            <a:r>
              <a:rPr lang="de-DE" sz="1800" dirty="0"/>
              <a:t> mit Zuwanderungserfahrung, die außerhalb von Deutschland einen Berufs- oder Studienabschluss erworben haben und über eine Arbeitserlaubnis verfügen</a:t>
            </a:r>
          </a:p>
          <a:p>
            <a:r>
              <a:rPr lang="de-DE" sz="1800" b="1" dirty="0"/>
              <a:t>Berufsqualifikation</a:t>
            </a:r>
            <a:r>
              <a:rPr lang="de-DE" sz="1800" dirty="0"/>
              <a:t>: Berufsabschluss oder Studium</a:t>
            </a:r>
          </a:p>
          <a:p>
            <a:r>
              <a:rPr lang="de-DE" sz="1800" b="1" dirty="0"/>
              <a:t>Deutschkenntnisse</a:t>
            </a:r>
            <a:r>
              <a:rPr lang="de-DE" sz="1800" dirty="0"/>
              <a:t>: B1</a:t>
            </a:r>
          </a:p>
          <a:p>
            <a:endParaRPr lang="de-DE" sz="1900" dirty="0"/>
          </a:p>
          <a:p>
            <a:endParaRPr lang="de-DE" sz="1900" dirty="0"/>
          </a:p>
          <a:p>
            <a:endParaRPr lang="de-DE" dirty="0"/>
          </a:p>
        </p:txBody>
      </p:sp>
      <p:sp>
        <p:nvSpPr>
          <p:cNvPr id="4" name="Inhaltsplatzhalter 3"/>
          <p:cNvSpPr>
            <a:spLocks noGrp="1"/>
          </p:cNvSpPr>
          <p:nvPr>
            <p:ph sz="half" idx="2"/>
          </p:nvPr>
        </p:nvSpPr>
        <p:spPr/>
        <p:txBody>
          <a:bodyPr>
            <a:normAutofit lnSpcReduction="10000"/>
          </a:bodyPr>
          <a:lstStyle/>
          <a:p>
            <a:r>
              <a:rPr lang="de-DE" sz="1800" b="1" dirty="0"/>
              <a:t>Kontaktdaten</a:t>
            </a:r>
            <a:r>
              <a:rPr lang="de-DE" sz="1800" dirty="0"/>
              <a:t>: Esther Reichert </a:t>
            </a:r>
            <a:r>
              <a:rPr lang="de-DE" sz="1800" dirty="0">
                <a:hlinkClick r:id="rId2"/>
              </a:rPr>
              <a:t>sidebyside@goldnetz-berlin.de</a:t>
            </a:r>
            <a:r>
              <a:rPr lang="de-DE" sz="1800" dirty="0"/>
              <a:t> </a:t>
            </a:r>
            <a:br>
              <a:rPr lang="de-DE" sz="1800" dirty="0"/>
            </a:br>
            <a:r>
              <a:rPr lang="de-DE" sz="1800" dirty="0"/>
              <a:t>+ 49 30 220 1286 77</a:t>
            </a:r>
          </a:p>
          <a:p>
            <a:r>
              <a:rPr lang="de-DE" sz="1800" b="1" dirty="0"/>
              <a:t>Web-Seite, social Media</a:t>
            </a:r>
            <a:r>
              <a:rPr lang="de-DE" sz="1800" dirty="0"/>
              <a:t>: </a:t>
            </a:r>
            <a:r>
              <a:rPr lang="de-DE" sz="1800" dirty="0">
                <a:hlinkClick r:id="rId3"/>
              </a:rPr>
              <a:t>https://www.goldnetz-berlin.org/sidebyside.htm</a:t>
            </a:r>
            <a:r>
              <a:rPr lang="de-DE" sz="1800" dirty="0"/>
              <a:t>; </a:t>
            </a:r>
            <a:br>
              <a:rPr lang="de-DE" sz="1800" dirty="0"/>
            </a:br>
            <a:br>
              <a:rPr lang="de-DE" sz="1800" dirty="0"/>
            </a:br>
            <a:r>
              <a:rPr lang="de-DE" sz="1800" b="1" dirty="0"/>
              <a:t>LinkedIn</a:t>
            </a:r>
            <a:r>
              <a:rPr lang="de-DE" sz="1800" dirty="0"/>
              <a:t> </a:t>
            </a:r>
            <a:r>
              <a:rPr lang="de-DE" sz="1800" dirty="0">
                <a:hlinkClick r:id="rId4"/>
              </a:rPr>
              <a:t>https://www.linkedin.com/showcase/side-by-side-mentoringprogramm/</a:t>
            </a:r>
            <a:r>
              <a:rPr lang="de-DE" sz="1800" dirty="0"/>
              <a:t> </a:t>
            </a:r>
            <a:br>
              <a:rPr lang="de-DE" sz="1800" dirty="0"/>
            </a:br>
            <a:br>
              <a:rPr lang="de-DE" sz="1800" dirty="0"/>
            </a:br>
            <a:r>
              <a:rPr lang="de-DE" sz="1800" b="1" dirty="0"/>
              <a:t>Instagram</a:t>
            </a:r>
            <a:r>
              <a:rPr lang="de-DE" sz="1800" dirty="0"/>
              <a:t> </a:t>
            </a:r>
            <a:r>
              <a:rPr lang="de-DE" sz="1800" dirty="0">
                <a:hlinkClick r:id="rId5"/>
              </a:rPr>
              <a:t>https://www.instagram.com/goldnetz.berlin/</a:t>
            </a:r>
            <a:br>
              <a:rPr lang="de-DE" sz="1800" dirty="0"/>
            </a:br>
            <a:br>
              <a:rPr lang="de-DE" sz="1800" dirty="0"/>
            </a:br>
            <a:r>
              <a:rPr lang="de-DE" sz="1800" b="1" dirty="0"/>
              <a:t>Facebook</a:t>
            </a:r>
            <a:r>
              <a:rPr lang="de-DE" sz="1800" dirty="0"/>
              <a:t> </a:t>
            </a:r>
            <a:r>
              <a:rPr lang="de-DE" sz="1800" dirty="0">
                <a:hlinkClick r:id="rId6"/>
              </a:rPr>
              <a:t>https://www.facebook.com/GoldnetzBerlin/</a:t>
            </a:r>
            <a:r>
              <a:rPr lang="de-DE" sz="1800" dirty="0"/>
              <a:t> </a:t>
            </a:r>
          </a:p>
        </p:txBody>
      </p:sp>
      <p:pic>
        <p:nvPicPr>
          <p:cNvPr id="5" name="Grafik 4" descr="Ein Bild, das Schrift, Logo, Grafiken, Screenshot enthält.&#10;&#10;Automatisch generierte Beschreibung"/>
          <p:cNvPicPr/>
          <p:nvPr/>
        </p:nvPicPr>
        <p:blipFill>
          <a:blip r:embed="rId7" cstate="print">
            <a:extLst>
              <a:ext uri="{28A0092B-C50C-407E-A947-70E740481C1C}">
                <a14:useLocalDpi xmlns:a14="http://schemas.microsoft.com/office/drawing/2010/main" val="0"/>
              </a:ext>
            </a:extLst>
          </a:blip>
          <a:stretch>
            <a:fillRect/>
          </a:stretch>
        </p:blipFill>
        <p:spPr>
          <a:xfrm>
            <a:off x="7490692" y="365125"/>
            <a:ext cx="1578996" cy="1029566"/>
          </a:xfrm>
          <a:prstGeom prst="rect">
            <a:avLst/>
          </a:prstGeom>
        </p:spPr>
      </p:pic>
    </p:spTree>
    <p:extLst>
      <p:ext uri="{BB962C8B-B14F-4D97-AF65-F5344CB8AC3E}">
        <p14:creationId xmlns:p14="http://schemas.microsoft.com/office/powerpoint/2010/main" val="426343712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el 3">
            <a:extLst>
              <a:ext uri="{FF2B5EF4-FFF2-40B4-BE49-F238E27FC236}">
                <a16:creationId xmlns:a16="http://schemas.microsoft.com/office/drawing/2014/main" id="{1DCACBC2-3C69-47D1-9A71-30169054F032}"/>
              </a:ext>
            </a:extLst>
          </p:cNvPr>
          <p:cNvSpPr>
            <a:spLocks noGrp="1" noChangeArrowheads="1"/>
          </p:cNvSpPr>
          <p:nvPr>
            <p:ph type="ctrTitle" idx="4294967295"/>
          </p:nvPr>
        </p:nvSpPr>
        <p:spPr bwMode="auto">
          <a:xfrm>
            <a:off x="388909" y="1408113"/>
            <a:ext cx="7964516" cy="786275"/>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lgn="l" defTabSz="957263" rtl="0" eaLnBrk="0" fontAlgn="base" hangingPunct="0">
              <a:spcBef>
                <a:spcPct val="0"/>
              </a:spcBef>
              <a:spcAft>
                <a:spcPct val="0"/>
              </a:spcAft>
              <a:defRPr lang="de-DE" sz="2000" b="1" kern="1200" dirty="0">
                <a:solidFill>
                  <a:schemeClr val="tx1"/>
                </a:solidFill>
                <a:latin typeface="Arial" charset="0"/>
                <a:ea typeface="+mn-ea"/>
                <a:cs typeface="+mn-cs"/>
              </a:defRPr>
            </a:lvl1pPr>
            <a:lvl2pPr algn="l" defTabSz="957263" rtl="0" eaLnBrk="0" fontAlgn="base" hangingPunct="0">
              <a:spcBef>
                <a:spcPct val="0"/>
              </a:spcBef>
              <a:spcAft>
                <a:spcPct val="0"/>
              </a:spcAft>
              <a:defRPr sz="2000" b="1">
                <a:solidFill>
                  <a:schemeClr val="tx1"/>
                </a:solidFill>
                <a:latin typeface="Arial" charset="0"/>
              </a:defRPr>
            </a:lvl2pPr>
            <a:lvl3pPr algn="l" defTabSz="957263" rtl="0" eaLnBrk="0" fontAlgn="base" hangingPunct="0">
              <a:spcBef>
                <a:spcPct val="0"/>
              </a:spcBef>
              <a:spcAft>
                <a:spcPct val="0"/>
              </a:spcAft>
              <a:defRPr sz="2000" b="1">
                <a:solidFill>
                  <a:schemeClr val="tx1"/>
                </a:solidFill>
                <a:latin typeface="Arial" charset="0"/>
              </a:defRPr>
            </a:lvl3pPr>
            <a:lvl4pPr algn="l" defTabSz="957263" rtl="0" eaLnBrk="0" fontAlgn="base" hangingPunct="0">
              <a:spcBef>
                <a:spcPct val="0"/>
              </a:spcBef>
              <a:spcAft>
                <a:spcPct val="0"/>
              </a:spcAft>
              <a:defRPr sz="2000" b="1">
                <a:solidFill>
                  <a:schemeClr val="tx1"/>
                </a:solidFill>
                <a:latin typeface="Arial" charset="0"/>
              </a:defRPr>
            </a:lvl4pPr>
            <a:lvl5pPr algn="l" defTabSz="957263" rtl="0" eaLnBrk="0" fontAlgn="base" hangingPunct="0">
              <a:spcBef>
                <a:spcPct val="0"/>
              </a:spcBef>
              <a:spcAft>
                <a:spcPct val="0"/>
              </a:spcAft>
              <a:defRPr sz="2000" b="1">
                <a:solidFill>
                  <a:schemeClr val="tx1"/>
                </a:solidFill>
                <a:latin typeface="Arial" charset="0"/>
              </a:defRPr>
            </a:lvl5pPr>
            <a:lvl6pPr marL="457200" algn="ctr" defTabSz="957263" rtl="0" fontAlgn="base">
              <a:spcBef>
                <a:spcPct val="0"/>
              </a:spcBef>
              <a:spcAft>
                <a:spcPct val="0"/>
              </a:spcAft>
              <a:defRPr sz="4600">
                <a:solidFill>
                  <a:schemeClr val="tx2"/>
                </a:solidFill>
                <a:latin typeface="Arial" charset="0"/>
              </a:defRPr>
            </a:lvl6pPr>
            <a:lvl7pPr marL="914400" algn="ctr" defTabSz="957263" rtl="0" fontAlgn="base">
              <a:spcBef>
                <a:spcPct val="0"/>
              </a:spcBef>
              <a:spcAft>
                <a:spcPct val="0"/>
              </a:spcAft>
              <a:defRPr sz="4600">
                <a:solidFill>
                  <a:schemeClr val="tx2"/>
                </a:solidFill>
                <a:latin typeface="Arial" charset="0"/>
              </a:defRPr>
            </a:lvl7pPr>
            <a:lvl8pPr marL="1371600" algn="ctr" defTabSz="957263" rtl="0" fontAlgn="base">
              <a:spcBef>
                <a:spcPct val="0"/>
              </a:spcBef>
              <a:spcAft>
                <a:spcPct val="0"/>
              </a:spcAft>
              <a:defRPr sz="4600">
                <a:solidFill>
                  <a:schemeClr val="tx2"/>
                </a:solidFill>
                <a:latin typeface="Arial" charset="0"/>
              </a:defRPr>
            </a:lvl8pPr>
            <a:lvl9pPr marL="1828800" algn="ctr" defTabSz="957263" rtl="0" fontAlgn="base">
              <a:spcBef>
                <a:spcPct val="0"/>
              </a:spcBef>
              <a:spcAft>
                <a:spcPct val="0"/>
              </a:spcAft>
              <a:defRPr sz="4600">
                <a:solidFill>
                  <a:schemeClr val="tx2"/>
                </a:solidFill>
                <a:latin typeface="Arial" charset="0"/>
              </a:defRPr>
            </a:lvl9pPr>
          </a:lstStyle>
          <a:p>
            <a:pPr rtl="0" fontAlgn="base"/>
            <a:r>
              <a:rPr lang="de-DE" sz="2800" b="1" i="0" u="none" strike="noStrike" dirty="0">
                <a:solidFill>
                  <a:srgbClr val="000000"/>
                </a:solidFill>
                <a:effectLst/>
                <a:latin typeface="Arial" panose="020B0604020202020204" pitchFamily="34" charset="0"/>
              </a:rPr>
              <a:t>Vielen Dank für Ihre Aufmerksamkeit!</a:t>
            </a:r>
            <a:r>
              <a:rPr lang="en-US" sz="2800" b="0" i="0" dirty="0">
                <a:effectLst/>
                <a:latin typeface="Arial" panose="020B0604020202020204" pitchFamily="34" charset="0"/>
              </a:rPr>
              <a:t>​</a:t>
            </a:r>
            <a:endParaRPr lang="en-US" sz="3200" b="0" i="0" dirty="0">
              <a:effectLst/>
              <a:cs typeface="Arial" charset="0"/>
            </a:endParaRPr>
          </a:p>
        </p:txBody>
      </p:sp>
      <p:sp>
        <p:nvSpPr>
          <p:cNvPr id="7" name="Untertitel 4">
            <a:extLst>
              <a:ext uri="{FF2B5EF4-FFF2-40B4-BE49-F238E27FC236}">
                <a16:creationId xmlns:a16="http://schemas.microsoft.com/office/drawing/2014/main" id="{BDD4F4AA-A88D-4581-A20F-BABCF0E8F66C}"/>
              </a:ext>
            </a:extLst>
          </p:cNvPr>
          <p:cNvSpPr txBox="1">
            <a:spLocks/>
          </p:cNvSpPr>
          <p:nvPr/>
        </p:nvSpPr>
        <p:spPr>
          <a:xfrm>
            <a:off x="168275" y="2167881"/>
            <a:ext cx="8647112" cy="1590750"/>
          </a:xfrm>
          <a:prstGeom prst="rect">
            <a:avLst/>
          </a:prstGeom>
        </p:spPr>
        <p:txBody>
          <a:bodyPr lIns="91440" tIns="45720" rIns="91440" bIns="45720" anchor="t"/>
          <a:lstStyle>
            <a:lvl1pPr algn="l" defTabSz="957263" rtl="0" eaLnBrk="1" fontAlgn="base" hangingPunct="1">
              <a:spcBef>
                <a:spcPts val="600"/>
              </a:spcBef>
              <a:spcAft>
                <a:spcPct val="0"/>
              </a:spcAft>
              <a:buClr>
                <a:srgbClr val="99C9C9"/>
              </a:buClr>
              <a:buFont typeface="Wingdings" panose="05000000000000000000" pitchFamily="2" charset="2"/>
              <a:defRPr lang="de-DE" sz="2000" kern="1200" dirty="0">
                <a:solidFill>
                  <a:srgbClr val="606060"/>
                </a:solidFill>
                <a:latin typeface="Arial" charset="0"/>
                <a:ea typeface="+mn-ea"/>
                <a:cs typeface="+mn-cs"/>
              </a:defRPr>
            </a:lvl1pPr>
            <a:lvl2pPr marL="539750" indent="-358775" algn="l" defTabSz="957263" rtl="0" eaLnBrk="1" fontAlgn="base" hangingPunct="1">
              <a:spcBef>
                <a:spcPts val="500"/>
              </a:spcBef>
              <a:spcAft>
                <a:spcPct val="0"/>
              </a:spcAft>
              <a:buClr>
                <a:srgbClr val="99C9C9"/>
              </a:buClr>
              <a:buFont typeface="Arial" panose="020B0604020202020204" pitchFamily="34" charset="0"/>
              <a:buChar char="→"/>
              <a:defRPr lang="de-DE" sz="2000" kern="1200" dirty="0">
                <a:solidFill>
                  <a:srgbClr val="606060"/>
                </a:solidFill>
                <a:latin typeface="Arial" charset="0"/>
                <a:ea typeface="+mn-ea"/>
                <a:cs typeface="+mn-cs"/>
              </a:defRPr>
            </a:lvl2pPr>
            <a:lvl3pPr marL="809625" indent="-269875" algn="l" defTabSz="957263" rtl="0" eaLnBrk="1" fontAlgn="base" hangingPunct="1">
              <a:spcBef>
                <a:spcPts val="500"/>
              </a:spcBef>
              <a:spcAft>
                <a:spcPct val="0"/>
              </a:spcAft>
              <a:buClr>
                <a:srgbClr val="99C9C9"/>
              </a:buClr>
              <a:buFont typeface="Arial" panose="020B0604020202020204" pitchFamily="34" charset="0"/>
              <a:buChar char="»"/>
              <a:defRPr sz="2000">
                <a:solidFill>
                  <a:srgbClr val="606060"/>
                </a:solidFill>
                <a:latin typeface="+mn-lt"/>
              </a:defRPr>
            </a:lvl3pPr>
            <a:lvl4pPr marL="1676400" indent="-239713" algn="l" defTabSz="957263" rtl="0" eaLnBrk="1" fontAlgn="base" hangingPunct="1">
              <a:spcBef>
                <a:spcPct val="20000"/>
              </a:spcBef>
              <a:spcAft>
                <a:spcPct val="0"/>
              </a:spcAft>
              <a:buChar char="–"/>
              <a:defRPr sz="2100">
                <a:solidFill>
                  <a:schemeClr val="tx1"/>
                </a:solidFill>
                <a:latin typeface="+mn-lt"/>
              </a:defRPr>
            </a:lvl4pPr>
            <a:lvl5pPr marL="2154238" indent="-238125" algn="l" defTabSz="957263" rtl="0" eaLnBrk="1" fontAlgn="base" hangingPunct="1">
              <a:spcBef>
                <a:spcPct val="20000"/>
              </a:spcBef>
              <a:spcAft>
                <a:spcPct val="0"/>
              </a:spcAft>
              <a:buChar char="»"/>
              <a:defRPr lang="de-DE" kern="1200" dirty="0">
                <a:solidFill>
                  <a:srgbClr val="606060"/>
                </a:solidFill>
                <a:latin typeface="Arial" charset="0"/>
                <a:ea typeface="+mn-ea"/>
                <a:cs typeface="+mn-cs"/>
              </a:defRPr>
            </a:lvl5pPr>
            <a:lvl6pPr marL="2611438" indent="-238125" algn="l" defTabSz="957263" rtl="0" eaLnBrk="1" fontAlgn="base" hangingPunct="1">
              <a:spcBef>
                <a:spcPct val="20000"/>
              </a:spcBef>
              <a:spcAft>
                <a:spcPct val="0"/>
              </a:spcAft>
              <a:buChar char="»"/>
              <a:defRPr sz="2100">
                <a:solidFill>
                  <a:schemeClr val="tx1"/>
                </a:solidFill>
                <a:latin typeface="+mn-lt"/>
              </a:defRPr>
            </a:lvl6pPr>
            <a:lvl7pPr marL="3068638" indent="-238125" algn="l" defTabSz="957263" rtl="0" eaLnBrk="1" fontAlgn="base" hangingPunct="1">
              <a:spcBef>
                <a:spcPct val="20000"/>
              </a:spcBef>
              <a:spcAft>
                <a:spcPct val="0"/>
              </a:spcAft>
              <a:buChar char="»"/>
              <a:defRPr sz="2100">
                <a:solidFill>
                  <a:schemeClr val="tx1"/>
                </a:solidFill>
                <a:latin typeface="+mn-lt"/>
              </a:defRPr>
            </a:lvl7pPr>
            <a:lvl8pPr marL="3525838" indent="-238125" algn="l" defTabSz="957263" rtl="0" eaLnBrk="1" fontAlgn="base" hangingPunct="1">
              <a:spcBef>
                <a:spcPct val="20000"/>
              </a:spcBef>
              <a:spcAft>
                <a:spcPct val="0"/>
              </a:spcAft>
              <a:buChar char="»"/>
              <a:defRPr sz="2100">
                <a:solidFill>
                  <a:schemeClr val="tx1"/>
                </a:solidFill>
                <a:latin typeface="+mn-lt"/>
              </a:defRPr>
            </a:lvl8pPr>
            <a:lvl9pPr marL="3983038" indent="-238125" algn="l" defTabSz="957263" rtl="0" eaLnBrk="1" fontAlgn="base" hangingPunct="1">
              <a:spcBef>
                <a:spcPct val="20000"/>
              </a:spcBef>
              <a:spcAft>
                <a:spcPct val="0"/>
              </a:spcAft>
              <a:buChar char="»"/>
              <a:defRPr sz="2100">
                <a:solidFill>
                  <a:schemeClr val="tx1"/>
                </a:solidFill>
                <a:latin typeface="+mn-lt"/>
              </a:defRPr>
            </a:lvl9pPr>
          </a:lstStyle>
          <a:p>
            <a:pPr>
              <a:defRPr/>
            </a:pPr>
            <a:r>
              <a:rPr lang="de-DE" altLang="de-DE" b="1" dirty="0">
                <a:solidFill>
                  <a:schemeClr val="tx1"/>
                </a:solidFill>
                <a:latin typeface="Arial"/>
                <a:cs typeface="Arial"/>
              </a:rPr>
              <a:t>   Natalia Roesler: </a:t>
            </a:r>
            <a:r>
              <a:rPr lang="de-DE" altLang="de-DE" b="1" dirty="0">
                <a:solidFill>
                  <a:srgbClr val="0070C0"/>
                </a:solidFill>
                <a:latin typeface="Arial"/>
                <a:cs typeface="Arial"/>
                <a:hlinkClick r:id="rId3">
                  <a:extLst>
                    <a:ext uri="{A12FA001-AC4F-418D-AE19-62706E023703}">
                      <ahyp:hlinkClr xmlns:ahyp="http://schemas.microsoft.com/office/drawing/2018/hyperlinkcolor" val="tx"/>
                    </a:ext>
                  </a:extLst>
                </a:hlinkClick>
              </a:rPr>
              <a:t>roesler@club-dialog.de</a:t>
            </a:r>
            <a:endParaRPr lang="de-DE" altLang="de-DE" b="1" dirty="0">
              <a:solidFill>
                <a:srgbClr val="0070C0"/>
              </a:solidFill>
              <a:latin typeface="Arial"/>
              <a:cs typeface="Arial"/>
            </a:endParaRPr>
          </a:p>
          <a:p>
            <a:pPr>
              <a:defRPr/>
            </a:pPr>
            <a:r>
              <a:rPr lang="de-DE" altLang="de-DE" b="1" dirty="0">
                <a:solidFill>
                  <a:schemeClr val="tx1"/>
                </a:solidFill>
                <a:latin typeface="Arial"/>
                <a:cs typeface="Arial"/>
              </a:rPr>
              <a:t>  </a:t>
            </a:r>
            <a:endParaRPr lang="de-DE" dirty="0">
              <a:solidFill>
                <a:schemeClr val="tx1"/>
              </a:solidFill>
              <a:cs typeface="Arial" charset="0"/>
            </a:endParaRPr>
          </a:p>
          <a:p>
            <a:pPr algn="ctr">
              <a:defRPr/>
            </a:pPr>
            <a:endParaRPr lang="de-DE" b="1" dirty="0">
              <a:solidFill>
                <a:schemeClr val="tx1"/>
              </a:solidFill>
              <a:latin typeface="Arial" panose="020B0604020202020204" pitchFamily="34" charset="0"/>
            </a:endParaRPr>
          </a:p>
        </p:txBody>
      </p:sp>
      <p:pic>
        <p:nvPicPr>
          <p:cNvPr id="2" name="Grafik 1" descr="Ein Bild, das Text, Screenshot, Schrift, Reihe enthält.&#10;&#10;KI-generierte Inhalte können fehlerhaft sein.">
            <a:extLst>
              <a:ext uri="{FF2B5EF4-FFF2-40B4-BE49-F238E27FC236}">
                <a16:creationId xmlns:a16="http://schemas.microsoft.com/office/drawing/2014/main" id="{FFD967C8-753F-1CD3-9ABB-D4097FF168DC}"/>
              </a:ext>
            </a:extLst>
          </p:cNvPr>
          <p:cNvPicPr>
            <a:picLocks noChangeAspect="1"/>
          </p:cNvPicPr>
          <p:nvPr/>
        </p:nvPicPr>
        <p:blipFill>
          <a:blip r:embed="rId4"/>
          <a:stretch>
            <a:fillRect/>
          </a:stretch>
        </p:blipFill>
        <p:spPr>
          <a:xfrm>
            <a:off x="617306" y="4714364"/>
            <a:ext cx="6839712" cy="862584"/>
          </a:xfrm>
          <a:prstGeom prst="rect">
            <a:avLst/>
          </a:prstGeom>
        </p:spPr>
      </p:pic>
      <p:pic>
        <p:nvPicPr>
          <p:cNvPr id="5" name="Grafik 4">
            <a:extLst>
              <a:ext uri="{FF2B5EF4-FFF2-40B4-BE49-F238E27FC236}">
                <a16:creationId xmlns:a16="http://schemas.microsoft.com/office/drawing/2014/main" id="{7F2257AA-9635-A692-E2D5-6F9CD53A0C3F}"/>
              </a:ext>
            </a:extLst>
          </p:cNvPr>
          <p:cNvPicPr>
            <a:picLocks noChangeAspect="1"/>
          </p:cNvPicPr>
          <p:nvPr/>
        </p:nvPicPr>
        <p:blipFill>
          <a:blip r:embed="rId5"/>
          <a:stretch>
            <a:fillRect/>
          </a:stretch>
        </p:blipFill>
        <p:spPr>
          <a:xfrm>
            <a:off x="501832" y="5757635"/>
            <a:ext cx="8125959" cy="762106"/>
          </a:xfrm>
          <a:prstGeom prst="rect">
            <a:avLst/>
          </a:prstGeom>
        </p:spPr>
      </p:pic>
    </p:spTree>
  </p:cSld>
  <p:clrMapOvr>
    <a:masterClrMapping/>
  </p:clrMapOvr>
</p:sld>
</file>

<file path=ppt/theme/theme1.xml><?xml version="1.0" encoding="utf-8"?>
<a:theme xmlns:a="http://schemas.openxmlformats.org/drawingml/2006/main" name="Standarddesign">
  <a:themeElements>
    <a:clrScheme name="Standard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Standarddesign">
      <a:majorFont>
        <a:latin typeface="Arial"/>
        <a:ea typeface=""/>
        <a:cs typeface=""/>
      </a:majorFont>
      <a:minorFont>
        <a:latin typeface="Arial"/>
        <a:ea typeface=""/>
        <a:cs typeface=""/>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gradFill flip="none" rotWithShape="1">
          <a:gsLst>
            <a:gs pos="50000">
              <a:schemeClr val="accent1">
                <a:shade val="67500"/>
                <a:satMod val="115000"/>
              </a:schemeClr>
            </a:gs>
            <a:gs pos="100000">
              <a:schemeClr val="accent1">
                <a:shade val="100000"/>
                <a:satMod val="115000"/>
              </a:schemeClr>
            </a:gs>
          </a:gsLst>
          <a:path path="rect">
            <a:fillToRect l="100000" t="100000"/>
          </a:path>
          <a:tileRect r="-100000" b="-100000"/>
        </a:gradFill>
        <a:ln>
          <a:noFill/>
        </a:ln>
      </a:spPr>
      <a:bodyPr anchor="ctr"/>
      <a:lstStyle>
        <a:defPPr algn="ctr">
          <a:defRPr dirty="0">
            <a:solidFill>
              <a:srgbClr val="99CACA"/>
            </a:solidFill>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raClrScheme>
      <a:clrScheme name="Standard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Standard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Standard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Standard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Standard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Standard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Standard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Standard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Standard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Standard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Standard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Standard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Benutzerdefiniertes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1_Benutzerdefiniertes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1_Standarddesign">
  <a:themeElements>
    <a:clrScheme name="Standard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Standarddesign">
      <a:majorFont>
        <a:latin typeface="Arial"/>
        <a:ea typeface=""/>
        <a:cs typeface=""/>
      </a:majorFont>
      <a:minorFont>
        <a:latin typeface="Arial"/>
        <a:ea typeface=""/>
        <a:cs typeface=""/>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gradFill flip="none" rotWithShape="1">
          <a:gsLst>
            <a:gs pos="50000">
              <a:schemeClr val="accent1">
                <a:shade val="67500"/>
                <a:satMod val="115000"/>
              </a:schemeClr>
            </a:gs>
            <a:gs pos="100000">
              <a:schemeClr val="accent1">
                <a:shade val="100000"/>
                <a:satMod val="115000"/>
              </a:schemeClr>
            </a:gs>
          </a:gsLst>
          <a:path path="rect">
            <a:fillToRect l="100000" t="100000"/>
          </a:path>
          <a:tileRect r="-100000" b="-100000"/>
        </a:gradFill>
        <a:ln>
          <a:noFill/>
        </a:ln>
      </a:spPr>
      <a:bodyPr anchor="ctr"/>
      <a:lstStyle>
        <a:defPPr algn="ctr">
          <a:defRPr dirty="0">
            <a:solidFill>
              <a:srgbClr val="99CACA"/>
            </a:solidFill>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raClrScheme>
      <a:clrScheme name="Standard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Standard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Standard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Standard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Standard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Standard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Standard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Standard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Standard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Standard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Standard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Standard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Larissa">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Larissa">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Standard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themeOverride>
</file>

<file path=ppt/theme/themeOverride2.xml><?xml version="1.0" encoding="utf-8"?>
<a:themeOverride xmlns:a="http://schemas.openxmlformats.org/drawingml/2006/main">
  <a:clrScheme name="Standard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mso-contentType ?>
<spe:Receivers xmlns:spe="http://schemas.microsoft.com/sharepoint/events">
  <Receiver>
    <Name>Document ID Generator</Name>
    <Synchronization>Synchronous</Synchronization>
    <Type>10001</Type>
    <SequenceNumber>1000</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Version=16.0.0.0, Culture=neutral, PublicKeyToken=71e9bce111e9429c</Assembly>
    <Class>Microsoft.Office.DocumentManagement.Internal.DocIdHandler</Class>
    <Data/>
    <Filter/>
  </Receiver>
</spe:Receiver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kument" ma:contentTypeID="0x010100CF7E0537CDE825498E5DAFF4C8DCE195" ma:contentTypeVersion="11" ma:contentTypeDescription="Ein neues Dokument erstellen." ma:contentTypeScope="" ma:versionID="dd64ccc3295cf4dd4eb252b81e4f164a">
  <xsd:schema xmlns:xsd="http://www.w3.org/2001/XMLSchema" xmlns:xs="http://www.w3.org/2001/XMLSchema" xmlns:p="http://schemas.microsoft.com/office/2006/metadata/properties" xmlns:ns2="d51898fc-b952-4e0c-93a6-222eeb9c2b75" xmlns:ns3="d008bc3f-8b40-43f9-bbd7-eec572e9e78d" targetNamespace="http://schemas.microsoft.com/office/2006/metadata/properties" ma:root="true" ma:fieldsID="5f603ac81d477f16cb284d97d9e97496" ns2:_="" ns3:_="">
    <xsd:import namespace="d51898fc-b952-4e0c-93a6-222eeb9c2b75"/>
    <xsd:import namespace="d008bc3f-8b40-43f9-bbd7-eec572e9e78d"/>
    <xsd:element name="properties">
      <xsd:complexType>
        <xsd:sequence>
          <xsd:element name="documentManagement">
            <xsd:complexType>
              <xsd:all>
                <xsd:element ref="ns2:_dlc_DocId" minOccurs="0"/>
                <xsd:element ref="ns2:_dlc_DocIdUrl" minOccurs="0"/>
                <xsd:element ref="ns2:_dlc_DocIdPersistId" minOccurs="0"/>
                <xsd:element ref="ns3:MediaServiceMetadata" minOccurs="0"/>
                <xsd:element ref="ns3:MediaServiceFastMetadata" minOccurs="0"/>
                <xsd:element ref="ns3:MediaServiceSearchProperties" minOccurs="0"/>
                <xsd:element ref="ns3:MediaServiceDateTaken" minOccurs="0"/>
                <xsd:element ref="ns3:lcf76f155ced4ddcb4097134ff3c332f" minOccurs="0"/>
                <xsd:element ref="ns2:TaxCatchAll" minOccurs="0"/>
                <xsd:element ref="ns3:MediaServiceOCR" minOccurs="0"/>
                <xsd:element ref="ns3:MediaServiceGenerationTime" minOccurs="0"/>
                <xsd:element ref="ns3: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51898fc-b952-4e0c-93a6-222eeb9c2b75" elementFormDefault="qualified">
    <xsd:import namespace="http://schemas.microsoft.com/office/2006/documentManagement/types"/>
    <xsd:import namespace="http://schemas.microsoft.com/office/infopath/2007/PartnerControls"/>
    <xsd:element name="_dlc_DocId" ma:index="8" nillable="true" ma:displayName="Wert der Dokument-ID" ma:description="Der Wert der diesem Element zugewiesenen Dokument-ID." ma:indexed="true" ma:internalName="_dlc_DocId" ma:readOnly="true">
      <xsd:simpleType>
        <xsd:restriction base="dms:Text"/>
      </xsd:simpleType>
    </xsd:element>
    <xsd:element name="_dlc_DocIdUrl" ma:index="9" nillable="true" ma:displayName="Dokument-ID" ma:description="Permanenter Hyperlink zu diesem Dok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0" nillable="true" ma:displayName="Persist ID" ma:description="Keep ID on add." ma:hidden="true" ma:internalName="_dlc_DocIdPersistId" ma:readOnly="true">
      <xsd:simpleType>
        <xsd:restriction base="dms:Boolean"/>
      </xsd:simpleType>
    </xsd:element>
    <xsd:element name="TaxCatchAll" ma:index="17" nillable="true" ma:displayName="Taxonomy Catch All Column" ma:hidden="true" ma:list="{ffbcca10-8622-4b9b-a6ec-d7a1d60fe30b}" ma:internalName="TaxCatchAll" ma:showField="CatchAllData" ma:web="d51898fc-b952-4e0c-93a6-222eeb9c2b75">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d008bc3f-8b40-43f9-bbd7-eec572e9e78d" elementFormDefault="qualified">
    <xsd:import namespace="http://schemas.microsoft.com/office/2006/documentManagement/types"/>
    <xsd:import namespace="http://schemas.microsoft.com/office/infopath/2007/PartnerControls"/>
    <xsd:element name="MediaServiceMetadata" ma:index="11" nillable="true" ma:displayName="MediaServiceMetadata" ma:hidden="true" ma:internalName="MediaServiceMetadata" ma:readOnly="true">
      <xsd:simpleType>
        <xsd:restriction base="dms:Note"/>
      </xsd:simpleType>
    </xsd:element>
    <xsd:element name="MediaServiceFastMetadata" ma:index="12" nillable="true" ma:displayName="MediaServiceFastMetadata" ma:hidden="true" ma:internalName="MediaServiceFastMetadata" ma:readOnly="true">
      <xsd:simpleType>
        <xsd:restriction base="dms:Note"/>
      </xsd:simpleType>
    </xsd:element>
    <xsd:element name="MediaServiceSearchProperties" ma:index="13" nillable="true" ma:displayName="MediaServiceSearchProperties" ma:hidden="true" ma:internalName="MediaServiceSearchProperties" ma:readOnly="true">
      <xsd:simpleType>
        <xsd:restriction base="dms:Note"/>
      </xsd:simpleType>
    </xsd:element>
    <xsd:element name="MediaServiceDateTaken" ma:index="14" nillable="true" ma:displayName="MediaServiceDateTaken" ma:hidden="true" ma:indexed="true" ma:internalName="MediaServiceDateTaken" ma:readOnly="true">
      <xsd:simpleType>
        <xsd:restriction base="dms:Text"/>
      </xsd:simpleType>
    </xsd:element>
    <xsd:element name="lcf76f155ced4ddcb4097134ff3c332f" ma:index="16" nillable="true" ma:taxonomy="true" ma:internalName="lcf76f155ced4ddcb4097134ff3c332f" ma:taxonomyFieldName="MediaServiceImageTags" ma:displayName="Bildmarkierungen" ma:readOnly="false" ma:fieldId="{5cf76f15-5ced-4ddc-b409-7134ff3c332f}" ma:taxonomyMulti="true" ma:sspId="4cd0bb55-c659-4f03-b780-55cc3a7e5721" ma:termSetId="09814cd3-568e-fe90-9814-8d621ff8fb84" ma:anchorId="fba54fb3-c3e1-fe81-a776-ca4b69148c4d" ma:open="true" ma:isKeyword="false">
      <xsd:complexType>
        <xsd:sequence>
          <xsd:element ref="pc:Terms" minOccurs="0" maxOccurs="1"/>
        </xsd:sequence>
      </xsd:complexType>
    </xsd:element>
    <xsd:element name="MediaServiceOCR" ma:index="18" nillable="true" ma:displayName="Extracted Text" ma:internalName="MediaServiceOCR" ma:readOnly="true">
      <xsd:simpleType>
        <xsd:restriction base="dms:Note">
          <xsd:maxLength value="255"/>
        </xsd:restriction>
      </xsd:simpleType>
    </xsd:element>
    <xsd:element name="MediaServiceGenerationTime" ma:index="19" nillable="true" ma:displayName="MediaServiceGenerationTime" ma:hidden="true" ma:internalName="MediaServiceGenerationTime" ma:readOnly="true">
      <xsd:simpleType>
        <xsd:restriction base="dms:Text"/>
      </xsd:simpleType>
    </xsd:element>
    <xsd:element name="MediaServiceEventHashCode" ma:index="20" nillable="true" ma:displayName="MediaServiceEventHashCode" ma:hidden="true" ma:internalName="MediaServiceEventHashCode"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altstyp"/>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4.xml><?xml version="1.0" encoding="utf-8"?>
<p:properties xmlns:p="http://schemas.microsoft.com/office/2006/metadata/properties" xmlns:xsi="http://www.w3.org/2001/XMLSchema-instance" xmlns:pc="http://schemas.microsoft.com/office/infopath/2007/PartnerControls">
  <documentManagement>
    <_dlc_DocId xmlns="d51898fc-b952-4e0c-93a6-222eeb9c2b75">SZMVWEKXN2RW-1131866416-150</_dlc_DocId>
    <lcf76f155ced4ddcb4097134ff3c332f xmlns="d008bc3f-8b40-43f9-bbd7-eec572e9e78d">
      <Terms xmlns="http://schemas.microsoft.com/office/infopath/2007/PartnerControls"/>
    </lcf76f155ced4ddcb4097134ff3c332f>
    <TaxCatchAll xmlns="d51898fc-b952-4e0c-93a6-222eeb9c2b75" xsi:nil="true"/>
    <_dlc_DocIdUrl xmlns="d51898fc-b952-4e0c-93a6-222eeb9c2b75">
      <Url>https://minorkontor.sharepoint.com/sites/rinwa-koordination/_layouts/15/DocIdRedir.aspx?ID=SZMVWEKXN2RW-1131866416-150</Url>
      <Description>SZMVWEKXN2RW-1131866416-150</Description>
    </_dlc_DocIdUrl>
  </documentManagement>
</p:properties>
</file>

<file path=customXml/itemProps1.xml><?xml version="1.0" encoding="utf-8"?>
<ds:datastoreItem xmlns:ds="http://schemas.openxmlformats.org/officeDocument/2006/customXml" ds:itemID="{F49515A9-D9BC-4E8F-A05F-E2795CDA7022}">
  <ds:schemaRefs>
    <ds:schemaRef ds:uri="http://schemas.microsoft.com/sharepoint/events"/>
  </ds:schemaRefs>
</ds:datastoreItem>
</file>

<file path=customXml/itemProps2.xml><?xml version="1.0" encoding="utf-8"?>
<ds:datastoreItem xmlns:ds="http://schemas.openxmlformats.org/officeDocument/2006/customXml" ds:itemID="{2301040F-6B64-409D-91F9-683BF75A9891}">
  <ds:schemaRefs>
    <ds:schemaRef ds:uri="http://schemas.microsoft.com/sharepoint/v3/contenttype/forms"/>
  </ds:schemaRefs>
</ds:datastoreItem>
</file>

<file path=customXml/itemProps3.xml><?xml version="1.0" encoding="utf-8"?>
<ds:datastoreItem xmlns:ds="http://schemas.openxmlformats.org/officeDocument/2006/customXml" ds:itemID="{FE3EFD11-90C2-4BE2-BF64-2210B3BD1EF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d51898fc-b952-4e0c-93a6-222eeb9c2b75"/>
    <ds:schemaRef ds:uri="d008bc3f-8b40-43f9-bbd7-eec572e9e78d"/>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4.xml><?xml version="1.0" encoding="utf-8"?>
<ds:datastoreItem xmlns:ds="http://schemas.openxmlformats.org/officeDocument/2006/customXml" ds:itemID="{6602FB1E-069F-40D9-8B29-4E818AD8EB99}">
  <ds:schemaRefs>
    <ds:schemaRef ds:uri="http://schemas.microsoft.com/office/2006/metadata/properties"/>
    <ds:schemaRef ds:uri="http://schemas.microsoft.com/office/infopath/2007/PartnerControls"/>
    <ds:schemaRef ds:uri="d51898fc-b952-4e0c-93a6-222eeb9c2b75"/>
    <ds:schemaRef ds:uri="d008bc3f-8b40-43f9-bbd7-eec572e9e78d"/>
  </ds:schemaRefs>
</ds:datastoreItem>
</file>

<file path=docProps/app.xml><?xml version="1.0" encoding="utf-8"?>
<Properties xmlns="http://schemas.openxmlformats.org/officeDocument/2006/extended-properties" xmlns:vt="http://schemas.openxmlformats.org/officeDocument/2006/docPropsVTypes">
  <Template/>
  <TotalTime>0</TotalTime>
  <Words>852</Words>
  <Application>Microsoft Office PowerPoint</Application>
  <PresentationFormat>A4-Papier (210 x 297 mm)</PresentationFormat>
  <Paragraphs>51</Paragraphs>
  <Slides>8</Slides>
  <Notes>3</Notes>
  <HiddenSlides>0</HiddenSlides>
  <MMClips>0</MMClips>
  <ScaleCrop>false</ScaleCrop>
  <HeadingPairs>
    <vt:vector size="6" baseType="variant">
      <vt:variant>
        <vt:lpstr>Verwendete Schriftarten</vt:lpstr>
      </vt:variant>
      <vt:variant>
        <vt:i4>5</vt:i4>
      </vt:variant>
      <vt:variant>
        <vt:lpstr>Design</vt:lpstr>
      </vt:variant>
      <vt:variant>
        <vt:i4>4</vt:i4>
      </vt:variant>
      <vt:variant>
        <vt:lpstr>Folientitel</vt:lpstr>
      </vt:variant>
      <vt:variant>
        <vt:i4>8</vt:i4>
      </vt:variant>
    </vt:vector>
  </HeadingPairs>
  <TitlesOfParts>
    <vt:vector size="17" baseType="lpstr">
      <vt:lpstr>Aptos</vt:lpstr>
      <vt:lpstr>Arial</vt:lpstr>
      <vt:lpstr>Calibri</vt:lpstr>
      <vt:lpstr>Calibri Light</vt:lpstr>
      <vt:lpstr>Wingdings</vt:lpstr>
      <vt:lpstr>Standarddesign</vt:lpstr>
      <vt:lpstr>Benutzerdefiniertes Design</vt:lpstr>
      <vt:lpstr>1_Benutzerdefiniertes Design</vt:lpstr>
      <vt:lpstr>1_Standarddesign</vt:lpstr>
      <vt:lpstr>PowerPoint-Präsentation</vt:lpstr>
      <vt:lpstr>PowerPoint-Präsentation</vt:lpstr>
      <vt:lpstr>Mission K   von LIFE Bildung Umwelt  Chancengleichheit e.V.</vt:lpstr>
      <vt:lpstr>Wieder Fachkraft werden  von Ayekoo – Arbeit und Ausbildung e.V.</vt:lpstr>
      <vt:lpstr>Skill IT up von Kiron Open Higher Education gGmbH</vt:lpstr>
      <vt:lpstr>Fit für die Verwaltung von BildungsWerk in Kreuzberg GmbH</vt:lpstr>
      <vt:lpstr>Side by Side 2.0 von Goldnetz gGmbH</vt:lpstr>
      <vt:lpstr>Vielen Dank für Ihre Aufmerksamkeit!​</vt:lpstr>
    </vt:vector>
  </TitlesOfParts>
  <Company>ZWH</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Netzwerk</dc:title>
  <dc:creator>Reymann</dc:creator>
  <cp:lastModifiedBy>Zhenia Karsch</cp:lastModifiedBy>
  <cp:revision>750</cp:revision>
  <cp:lastPrinted>2011-05-03T14:13:48Z</cp:lastPrinted>
  <dcterms:created xsi:type="dcterms:W3CDTF">2005-03-10T11:43:20Z</dcterms:created>
  <dcterms:modified xsi:type="dcterms:W3CDTF">2026-05-28T13:32:33Z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dlc_DocIdItemGuid">
    <vt:lpwstr>cf99d320-a80f-401a-90b6-1fc0fba12bfb</vt:lpwstr>
  </property>
  <property fmtid="{D5CDD505-2E9C-101B-9397-08002B2CF9AE}" pid="3" name="MediaServiceImageTags">
    <vt:lpwstr/>
  </property>
  <property fmtid="{D5CDD505-2E9C-101B-9397-08002B2CF9AE}" pid="4" name="ContentTypeId">
    <vt:lpwstr>0x010100CF7E0537CDE825498E5DAFF4C8DCE195</vt:lpwstr>
  </property>
</Properties>
</file>