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770" r:id="rId6"/>
  </p:sldMasterIdLst>
  <p:notesMasterIdLst>
    <p:notesMasterId r:id="rId14"/>
  </p:notesMasterIdLst>
  <p:handoutMasterIdLst>
    <p:handoutMasterId r:id="rId15"/>
  </p:handoutMasterIdLst>
  <p:sldIdLst>
    <p:sldId id="887" r:id="rId7"/>
    <p:sldId id="886" r:id="rId8"/>
    <p:sldId id="884" r:id="rId9"/>
    <p:sldId id="900" r:id="rId10"/>
    <p:sldId id="885" r:id="rId11"/>
    <p:sldId id="888" r:id="rId12"/>
    <p:sldId id="882" r:id="rId13"/>
  </p:sldIdLst>
  <p:sldSz cx="9906000" cy="6858000" type="A4"/>
  <p:notesSz cx="6888163" cy="10018713"/>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C1CE0C-5BF4-1554-2D92-AB258CC59E47}" name="Zirahuén Villamar" initials="ZV" userId="S::zvi@minor-berlin.de::78edebcb-ad46-4761-9fd3-e0c02bc156cb" providerId="AD"/>
  <p188:author id="{483A34D3-351E-9B6D-FB52-BD6BC448B58E}" name="Johannes Remy" initials="JR" userId="S::jr@minor-berlin.de::0d3c4872-af78-474b-8e9d-50521d47b3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F"/>
    <a:srgbClr val="EE7203"/>
    <a:srgbClr val="B1D0C4"/>
    <a:srgbClr val="989CA2"/>
    <a:srgbClr val="00305D"/>
    <a:srgbClr val="E20020"/>
    <a:srgbClr val="004D9F"/>
    <a:srgbClr val="F3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F452D-43B6-40D2-82D4-A4281B5883C4}" v="3" dt="2026-05-08T10:12:18.820"/>
    <p1510:client id="{B441E055-D67B-41AB-B8B4-79743DF2AA56}" v="5" dt="2026-05-08T10:22:17.891"/>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4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Faraco Blanco" userId="a8f7b733-1528-478a-9bd0-4eb91e4ce0c3" providerId="ADAL" clId="{70BD0CE6-E716-4543-A034-82F6D15F5F29}"/>
    <pc:docChg chg="addSld modSld">
      <pc:chgData name="Cristina Faraco Blanco" userId="a8f7b733-1528-478a-9bd0-4eb91e4ce0c3" providerId="ADAL" clId="{70BD0CE6-E716-4543-A034-82F6D15F5F29}" dt="2026-05-08T10:22:17.891" v="138"/>
      <pc:docMkLst>
        <pc:docMk/>
      </pc:docMkLst>
      <pc:sldChg chg="modSp mod">
        <pc:chgData name="Cristina Faraco Blanco" userId="a8f7b733-1528-478a-9bd0-4eb91e4ce0c3" providerId="ADAL" clId="{70BD0CE6-E716-4543-A034-82F6D15F5F29}" dt="2026-05-08T10:20:59.189" v="111" actId="20577"/>
        <pc:sldMkLst>
          <pc:docMk/>
          <pc:sldMk cId="2015943779" sldId="883"/>
        </pc:sldMkLst>
        <pc:spChg chg="mod">
          <ac:chgData name="Cristina Faraco Blanco" userId="a8f7b733-1528-478a-9bd0-4eb91e4ce0c3" providerId="ADAL" clId="{70BD0CE6-E716-4543-A034-82F6D15F5F29}" dt="2026-05-08T10:20:59.189" v="111" actId="20577"/>
          <ac:spMkLst>
            <pc:docMk/>
            <pc:sldMk cId="2015943779" sldId="883"/>
            <ac:spMk id="3" creationId="{DA31A4CE-01C9-7295-C622-D8831E725883}"/>
          </ac:spMkLst>
        </pc:spChg>
      </pc:sldChg>
      <pc:sldChg chg="modSp add mod setBg">
        <pc:chgData name="Cristina Faraco Blanco" userId="a8f7b733-1528-478a-9bd0-4eb91e4ce0c3" providerId="ADAL" clId="{70BD0CE6-E716-4543-A034-82F6D15F5F29}" dt="2026-05-08T10:21:27.132" v="134" actId="20577"/>
        <pc:sldMkLst>
          <pc:docMk/>
          <pc:sldMk cId="1903594973" sldId="889"/>
        </pc:sldMkLst>
        <pc:spChg chg="mod">
          <ac:chgData name="Cristina Faraco Blanco" userId="a8f7b733-1528-478a-9bd0-4eb91e4ce0c3" providerId="ADAL" clId="{70BD0CE6-E716-4543-A034-82F6D15F5F29}" dt="2026-05-08T10:21:22.069" v="123" actId="20577"/>
          <ac:spMkLst>
            <pc:docMk/>
            <pc:sldMk cId="1903594973" sldId="889"/>
            <ac:spMk id="10242" creationId="{DF7DB9A8-9789-90CE-CFA7-8319FFDF2580}"/>
          </ac:spMkLst>
        </pc:spChg>
        <pc:spChg chg="mod">
          <ac:chgData name="Cristina Faraco Blanco" userId="a8f7b733-1528-478a-9bd0-4eb91e4ce0c3" providerId="ADAL" clId="{70BD0CE6-E716-4543-A034-82F6D15F5F29}" dt="2026-05-08T10:21:27.132" v="134" actId="20577"/>
          <ac:spMkLst>
            <pc:docMk/>
            <pc:sldMk cId="1903594973" sldId="889"/>
            <ac:spMk id="10243" creationId="{772875D6-1217-87E7-99C8-813746DEAD56}"/>
          </ac:spMkLst>
        </pc:spChg>
      </pc:sldChg>
      <pc:sldChg chg="add">
        <pc:chgData name="Cristina Faraco Blanco" userId="a8f7b733-1528-478a-9bd0-4eb91e4ce0c3" providerId="ADAL" clId="{70BD0CE6-E716-4543-A034-82F6D15F5F29}" dt="2026-05-08T10:21:37.922" v="135"/>
        <pc:sldMkLst>
          <pc:docMk/>
          <pc:sldMk cId="3673128396" sldId="890"/>
        </pc:sldMkLst>
      </pc:sldChg>
      <pc:sldChg chg="add">
        <pc:chgData name="Cristina Faraco Blanco" userId="a8f7b733-1528-478a-9bd0-4eb91e4ce0c3" providerId="ADAL" clId="{70BD0CE6-E716-4543-A034-82F6D15F5F29}" dt="2026-05-08T10:21:37.922" v="135"/>
        <pc:sldMkLst>
          <pc:docMk/>
          <pc:sldMk cId="1444759680" sldId="891"/>
        </pc:sldMkLst>
      </pc:sldChg>
      <pc:sldChg chg="add">
        <pc:chgData name="Cristina Faraco Blanco" userId="a8f7b733-1528-478a-9bd0-4eb91e4ce0c3" providerId="ADAL" clId="{70BD0CE6-E716-4543-A034-82F6D15F5F29}" dt="2026-05-08T10:21:37.922" v="135"/>
        <pc:sldMkLst>
          <pc:docMk/>
          <pc:sldMk cId="2600937099" sldId="892"/>
        </pc:sldMkLst>
      </pc:sldChg>
      <pc:sldChg chg="add">
        <pc:chgData name="Cristina Faraco Blanco" userId="a8f7b733-1528-478a-9bd0-4eb91e4ce0c3" providerId="ADAL" clId="{70BD0CE6-E716-4543-A034-82F6D15F5F29}" dt="2026-05-08T10:21:37.922" v="135"/>
        <pc:sldMkLst>
          <pc:docMk/>
          <pc:sldMk cId="610981223" sldId="893"/>
        </pc:sldMkLst>
      </pc:sldChg>
      <pc:sldChg chg="add">
        <pc:chgData name="Cristina Faraco Blanco" userId="a8f7b733-1528-478a-9bd0-4eb91e4ce0c3" providerId="ADAL" clId="{70BD0CE6-E716-4543-A034-82F6D15F5F29}" dt="2026-05-08T10:21:50.783" v="136"/>
        <pc:sldMkLst>
          <pc:docMk/>
          <pc:sldMk cId="3673179087" sldId="894"/>
        </pc:sldMkLst>
      </pc:sldChg>
      <pc:sldChg chg="add">
        <pc:chgData name="Cristina Faraco Blanco" userId="a8f7b733-1528-478a-9bd0-4eb91e4ce0c3" providerId="ADAL" clId="{70BD0CE6-E716-4543-A034-82F6D15F5F29}" dt="2026-05-08T10:21:50.783" v="136"/>
        <pc:sldMkLst>
          <pc:docMk/>
          <pc:sldMk cId="3348909200" sldId="895"/>
        </pc:sldMkLst>
      </pc:sldChg>
      <pc:sldChg chg="add">
        <pc:chgData name="Cristina Faraco Blanco" userId="a8f7b733-1528-478a-9bd0-4eb91e4ce0c3" providerId="ADAL" clId="{70BD0CE6-E716-4543-A034-82F6D15F5F29}" dt="2026-05-08T10:21:50.783" v="136"/>
        <pc:sldMkLst>
          <pc:docMk/>
          <pc:sldMk cId="457244522" sldId="896"/>
        </pc:sldMkLst>
      </pc:sldChg>
      <pc:sldChg chg="add">
        <pc:chgData name="Cristina Faraco Blanco" userId="a8f7b733-1528-478a-9bd0-4eb91e4ce0c3" providerId="ADAL" clId="{70BD0CE6-E716-4543-A034-82F6D15F5F29}" dt="2026-05-08T10:21:50.783" v="136"/>
        <pc:sldMkLst>
          <pc:docMk/>
          <pc:sldMk cId="431284037" sldId="897"/>
        </pc:sldMkLst>
      </pc:sldChg>
      <pc:sldChg chg="add">
        <pc:chgData name="Cristina Faraco Blanco" userId="a8f7b733-1528-478a-9bd0-4eb91e4ce0c3" providerId="ADAL" clId="{70BD0CE6-E716-4543-A034-82F6D15F5F29}" dt="2026-05-08T10:22:06.650" v="137"/>
        <pc:sldMkLst>
          <pc:docMk/>
          <pc:sldMk cId="3112434857" sldId="898"/>
        </pc:sldMkLst>
      </pc:sldChg>
      <pc:sldChg chg="add">
        <pc:chgData name="Cristina Faraco Blanco" userId="a8f7b733-1528-478a-9bd0-4eb91e4ce0c3" providerId="ADAL" clId="{70BD0CE6-E716-4543-A034-82F6D15F5F29}" dt="2026-05-08T10:22:17.891" v="138"/>
        <pc:sldMkLst>
          <pc:docMk/>
          <pc:sldMk cId="1513463258" sldId="8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F9F9696-F01F-459E-B411-D91BC32F49CE}"/>
              </a:ext>
            </a:extLst>
          </p:cNvPr>
          <p:cNvSpPr>
            <a:spLocks noGrp="1" noChangeArrowheads="1"/>
          </p:cNvSpPr>
          <p:nvPr>
            <p:ph type="hdr" sz="quarter"/>
          </p:nvPr>
        </p:nvSpPr>
        <p:spPr bwMode="auto">
          <a:xfrm>
            <a:off x="0" y="0"/>
            <a:ext cx="29860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t" anchorCtr="0" compatLnSpc="1">
            <a:prstTxWarp prst="textNoShape">
              <a:avLst/>
            </a:prstTxWarp>
          </a:bodyPr>
          <a:lstStyle>
            <a:lvl1pPr defTabSz="872769" eaLnBrk="1" hangingPunct="1">
              <a:defRPr sz="1200">
                <a:latin typeface="Arial" charset="0"/>
                <a:cs typeface="+mn-cs"/>
              </a:defRPr>
            </a:lvl1pPr>
          </a:lstStyle>
          <a:p>
            <a:pPr>
              <a:defRPr/>
            </a:pPr>
            <a:endParaRPr lang="de-DE"/>
          </a:p>
        </p:txBody>
      </p:sp>
      <p:sp>
        <p:nvSpPr>
          <p:cNvPr id="10243" name="Rectangle 3">
            <a:extLst>
              <a:ext uri="{FF2B5EF4-FFF2-40B4-BE49-F238E27FC236}">
                <a16:creationId xmlns:a16="http://schemas.microsoft.com/office/drawing/2014/main" id="{D1469377-E355-493A-8510-20E8FF6739B6}"/>
              </a:ext>
            </a:extLst>
          </p:cNvPr>
          <p:cNvSpPr>
            <a:spLocks noGrp="1" noChangeArrowheads="1"/>
          </p:cNvSpPr>
          <p:nvPr>
            <p:ph type="dt" sz="quarter" idx="1"/>
          </p:nvPr>
        </p:nvSpPr>
        <p:spPr bwMode="auto">
          <a:xfrm>
            <a:off x="3902075" y="0"/>
            <a:ext cx="29845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t" anchorCtr="0" compatLnSpc="1">
            <a:prstTxWarp prst="textNoShape">
              <a:avLst/>
            </a:prstTxWarp>
          </a:bodyPr>
          <a:lstStyle>
            <a:lvl1pPr algn="r" defTabSz="872769" eaLnBrk="1" hangingPunct="1">
              <a:defRPr sz="1200">
                <a:latin typeface="Arial" charset="0"/>
                <a:cs typeface="+mn-cs"/>
              </a:defRPr>
            </a:lvl1pPr>
          </a:lstStyle>
          <a:p>
            <a:pPr>
              <a:defRPr/>
            </a:pPr>
            <a:endParaRPr lang="de-DE"/>
          </a:p>
        </p:txBody>
      </p:sp>
      <p:sp>
        <p:nvSpPr>
          <p:cNvPr id="10244" name="Rectangle 4">
            <a:extLst>
              <a:ext uri="{FF2B5EF4-FFF2-40B4-BE49-F238E27FC236}">
                <a16:creationId xmlns:a16="http://schemas.microsoft.com/office/drawing/2014/main" id="{2401C680-62F8-41C8-8A16-AD6806E2E539}"/>
              </a:ext>
            </a:extLst>
          </p:cNvPr>
          <p:cNvSpPr>
            <a:spLocks noGrp="1" noChangeArrowheads="1"/>
          </p:cNvSpPr>
          <p:nvPr>
            <p:ph type="ftr" sz="quarter" idx="2"/>
          </p:nvPr>
        </p:nvSpPr>
        <p:spPr bwMode="auto">
          <a:xfrm>
            <a:off x="0" y="9517063"/>
            <a:ext cx="29860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b" anchorCtr="0" compatLnSpc="1">
            <a:prstTxWarp prst="textNoShape">
              <a:avLst/>
            </a:prstTxWarp>
          </a:bodyPr>
          <a:lstStyle>
            <a:lvl1pPr defTabSz="872769" eaLnBrk="1" hangingPunct="1">
              <a:defRPr sz="1200">
                <a:latin typeface="Arial" charset="0"/>
                <a:cs typeface="+mn-cs"/>
              </a:defRPr>
            </a:lvl1pPr>
          </a:lstStyle>
          <a:p>
            <a:pPr>
              <a:defRPr/>
            </a:pPr>
            <a:endParaRPr lang="de-DE"/>
          </a:p>
        </p:txBody>
      </p:sp>
      <p:sp>
        <p:nvSpPr>
          <p:cNvPr id="10245" name="Rectangle 5">
            <a:extLst>
              <a:ext uri="{FF2B5EF4-FFF2-40B4-BE49-F238E27FC236}">
                <a16:creationId xmlns:a16="http://schemas.microsoft.com/office/drawing/2014/main" id="{0E69F9A8-A83D-406E-B14F-01EFCD2B89D3}"/>
              </a:ext>
            </a:extLst>
          </p:cNvPr>
          <p:cNvSpPr>
            <a:spLocks noGrp="1" noChangeArrowheads="1"/>
          </p:cNvSpPr>
          <p:nvPr>
            <p:ph type="sldNum" sz="quarter" idx="3"/>
          </p:nvPr>
        </p:nvSpPr>
        <p:spPr bwMode="auto">
          <a:xfrm>
            <a:off x="3902075" y="9517063"/>
            <a:ext cx="29845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193" tIns="43596" rIns="87193" bIns="43596" numCol="1" anchor="b" anchorCtr="0" compatLnSpc="1">
            <a:prstTxWarp prst="textNoShape">
              <a:avLst/>
            </a:prstTxWarp>
          </a:bodyPr>
          <a:lstStyle>
            <a:lvl1pPr algn="r" defTabSz="872769" eaLnBrk="1" hangingPunct="1">
              <a:defRPr sz="1200">
                <a:latin typeface="Arial" charset="0"/>
                <a:cs typeface="+mn-cs"/>
              </a:defRPr>
            </a:lvl1pPr>
          </a:lstStyle>
          <a:p>
            <a:pPr>
              <a:defRPr/>
            </a:pPr>
            <a:fld id="{7640F4F9-2E2B-40CE-80DB-37217322D2AA}"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a:extLst>
              <a:ext uri="{FF2B5EF4-FFF2-40B4-BE49-F238E27FC236}">
                <a16:creationId xmlns:a16="http://schemas.microsoft.com/office/drawing/2014/main" id="{C84819E1-31CF-47F8-8002-0E08CB5CCA5B}"/>
              </a:ext>
            </a:extLst>
          </p:cNvPr>
          <p:cNvSpPr>
            <a:spLocks noGrp="1" noChangeArrowheads="1"/>
          </p:cNvSpPr>
          <p:nvPr>
            <p:ph type="hdr" sz="quarter"/>
          </p:nvPr>
        </p:nvSpPr>
        <p:spPr bwMode="auto">
          <a:xfrm>
            <a:off x="0" y="0"/>
            <a:ext cx="2959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lvl1pPr eaLnBrk="1" hangingPunct="1">
              <a:defRPr sz="1200">
                <a:latin typeface="Arial" charset="0"/>
                <a:cs typeface="+mn-cs"/>
              </a:defRPr>
            </a:lvl1pPr>
          </a:lstStyle>
          <a:p>
            <a:pPr>
              <a:defRPr/>
            </a:pPr>
            <a:endParaRPr lang="de-DE"/>
          </a:p>
        </p:txBody>
      </p:sp>
      <p:sp>
        <p:nvSpPr>
          <p:cNvPr id="69635" name="Rectangle 1027">
            <a:extLst>
              <a:ext uri="{FF2B5EF4-FFF2-40B4-BE49-F238E27FC236}">
                <a16:creationId xmlns:a16="http://schemas.microsoft.com/office/drawing/2014/main" id="{57FFAB1A-8F96-4D03-8925-C4347D62C990}"/>
              </a:ext>
            </a:extLst>
          </p:cNvPr>
          <p:cNvSpPr>
            <a:spLocks noGrp="1" noChangeArrowheads="1"/>
          </p:cNvSpPr>
          <p:nvPr>
            <p:ph type="dt" idx="1"/>
          </p:nvPr>
        </p:nvSpPr>
        <p:spPr bwMode="auto">
          <a:xfrm>
            <a:off x="3890963" y="0"/>
            <a:ext cx="2959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8196" name="Rectangle 1028">
            <a:extLst>
              <a:ext uri="{FF2B5EF4-FFF2-40B4-BE49-F238E27FC236}">
                <a16:creationId xmlns:a16="http://schemas.microsoft.com/office/drawing/2014/main" id="{AF0D614F-E87F-4BDD-B22D-34CEB26D290E}"/>
              </a:ext>
            </a:extLst>
          </p:cNvPr>
          <p:cNvSpPr>
            <a:spLocks noGrp="1" noRot="1" noChangeAspect="1" noChangeArrowheads="1" noTextEdit="1"/>
          </p:cNvSpPr>
          <p:nvPr>
            <p:ph type="sldImg" idx="2"/>
          </p:nvPr>
        </p:nvSpPr>
        <p:spPr bwMode="auto">
          <a:xfrm>
            <a:off x="765175" y="763588"/>
            <a:ext cx="5399088" cy="3738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1029">
            <a:extLst>
              <a:ext uri="{FF2B5EF4-FFF2-40B4-BE49-F238E27FC236}">
                <a16:creationId xmlns:a16="http://schemas.microsoft.com/office/drawing/2014/main" id="{3FC4219A-37AA-407C-97F5-356EBB6288AD}"/>
              </a:ext>
            </a:extLst>
          </p:cNvPr>
          <p:cNvSpPr>
            <a:spLocks noGrp="1" noChangeArrowheads="1"/>
          </p:cNvSpPr>
          <p:nvPr>
            <p:ph type="body" sz="quarter" idx="3"/>
          </p:nvPr>
        </p:nvSpPr>
        <p:spPr bwMode="auto">
          <a:xfrm>
            <a:off x="935038" y="4729163"/>
            <a:ext cx="5059362"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9638" name="Rectangle 1030">
            <a:extLst>
              <a:ext uri="{FF2B5EF4-FFF2-40B4-BE49-F238E27FC236}">
                <a16:creationId xmlns:a16="http://schemas.microsoft.com/office/drawing/2014/main" id="{FC4D821A-D7E4-4CFC-AF80-8AAD19885D79}"/>
              </a:ext>
            </a:extLst>
          </p:cNvPr>
          <p:cNvSpPr>
            <a:spLocks noGrp="1" noChangeArrowheads="1"/>
          </p:cNvSpPr>
          <p:nvPr>
            <p:ph type="ftr" sz="quarter" idx="4"/>
          </p:nvPr>
        </p:nvSpPr>
        <p:spPr bwMode="auto">
          <a:xfrm>
            <a:off x="0" y="9536113"/>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b" anchorCtr="0" compatLnSpc="1">
            <a:prstTxWarp prst="textNoShape">
              <a:avLst/>
            </a:prstTxWarp>
          </a:bodyPr>
          <a:lstStyle>
            <a:lvl1pPr eaLnBrk="1" hangingPunct="1">
              <a:defRPr sz="1200">
                <a:latin typeface="Arial" charset="0"/>
                <a:cs typeface="+mn-cs"/>
              </a:defRPr>
            </a:lvl1pPr>
          </a:lstStyle>
          <a:p>
            <a:pPr>
              <a:defRPr/>
            </a:pPr>
            <a:endParaRPr lang="de-DE"/>
          </a:p>
        </p:txBody>
      </p:sp>
      <p:sp>
        <p:nvSpPr>
          <p:cNvPr id="69639" name="Rectangle 1031">
            <a:extLst>
              <a:ext uri="{FF2B5EF4-FFF2-40B4-BE49-F238E27FC236}">
                <a16:creationId xmlns:a16="http://schemas.microsoft.com/office/drawing/2014/main" id="{A08E471E-9F8A-4EF5-8719-E3179D767E3B}"/>
              </a:ext>
            </a:extLst>
          </p:cNvPr>
          <p:cNvSpPr>
            <a:spLocks noGrp="1" noChangeArrowheads="1"/>
          </p:cNvSpPr>
          <p:nvPr>
            <p:ph type="sldNum" sz="quarter" idx="5"/>
          </p:nvPr>
        </p:nvSpPr>
        <p:spPr bwMode="auto">
          <a:xfrm>
            <a:off x="3890963" y="9536113"/>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1" tIns="46205" rIns="92411" bIns="46205" numCol="1" anchor="b" anchorCtr="0" compatLnSpc="1">
            <a:prstTxWarp prst="textNoShape">
              <a:avLst/>
            </a:prstTxWarp>
          </a:bodyPr>
          <a:lstStyle>
            <a:lvl1pPr algn="r" eaLnBrk="1" hangingPunct="1">
              <a:defRPr sz="1200">
                <a:latin typeface="Arial" charset="0"/>
                <a:cs typeface="+mn-cs"/>
              </a:defRPr>
            </a:lvl1pPr>
          </a:lstStyle>
          <a:p>
            <a:pPr>
              <a:defRPr/>
            </a:pPr>
            <a:fld id="{2A24C9A9-B833-4E44-9603-335B4F935C87}"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9B8B-26AA-1801-18BB-A90F44BA8117}"/>
            </a:ext>
          </a:extLst>
        </p:cNvPr>
        <p:cNvGrpSpPr/>
        <p:nvPr/>
      </p:nvGrpSpPr>
      <p:grpSpPr>
        <a:xfrm>
          <a:off x="0" y="0"/>
          <a:ext cx="0" cy="0"/>
          <a:chOff x="0" y="0"/>
          <a:chExt cx="0" cy="0"/>
        </a:xfrm>
      </p:grpSpPr>
      <p:sp>
        <p:nvSpPr>
          <p:cNvPr id="27650" name="Rectangle 1031">
            <a:extLst>
              <a:ext uri="{FF2B5EF4-FFF2-40B4-BE49-F238E27FC236}">
                <a16:creationId xmlns:a16="http://schemas.microsoft.com/office/drawing/2014/main" id="{C56DF7B7-5BB3-F390-3EDC-D1DACB6203BE}"/>
              </a:ext>
            </a:extLst>
          </p:cNvPr>
          <p:cNvSpPr>
            <a:spLocks noGrp="1" noChangeArrowheads="1"/>
          </p:cNvSpPr>
          <p:nvPr>
            <p:ph type="sldNum" sz="quarter" idx="5"/>
          </p:nvPr>
        </p:nvSpPr>
        <p:spPr/>
        <p:txBody>
          <a:bodyPr/>
          <a:lstStyle>
            <a:lvl1pPr defTabSz="922933" eaLnBrk="0" hangingPunct="0">
              <a:defRPr sz="2400">
                <a:solidFill>
                  <a:schemeClr val="tx1"/>
                </a:solidFill>
                <a:latin typeface="Arial" charset="0"/>
              </a:defRPr>
            </a:lvl1pPr>
            <a:lvl2pPr marL="752497" indent="-289421" defTabSz="922933" eaLnBrk="0" hangingPunct="0">
              <a:defRPr sz="2400">
                <a:solidFill>
                  <a:schemeClr val="tx1"/>
                </a:solidFill>
                <a:latin typeface="Arial" charset="0"/>
              </a:defRPr>
            </a:lvl2pPr>
            <a:lvl3pPr marL="1157687" indent="-231537" defTabSz="922933" eaLnBrk="0" hangingPunct="0">
              <a:defRPr sz="2400">
                <a:solidFill>
                  <a:schemeClr val="tx1"/>
                </a:solidFill>
                <a:latin typeface="Arial" charset="0"/>
              </a:defRPr>
            </a:lvl3pPr>
            <a:lvl4pPr marL="1620761" indent="-231537" defTabSz="922933" eaLnBrk="0" hangingPunct="0">
              <a:defRPr sz="2400">
                <a:solidFill>
                  <a:schemeClr val="tx1"/>
                </a:solidFill>
                <a:latin typeface="Arial" charset="0"/>
              </a:defRPr>
            </a:lvl4pPr>
            <a:lvl5pPr marL="2083836" indent="-231537" defTabSz="922933" eaLnBrk="0" hangingPunct="0">
              <a:defRPr sz="2400">
                <a:solidFill>
                  <a:schemeClr val="tx1"/>
                </a:solidFill>
                <a:latin typeface="Arial" charset="0"/>
              </a:defRPr>
            </a:lvl5pPr>
            <a:lvl6pPr marL="2546910" indent="-231537" defTabSz="922933" eaLnBrk="0" fontAlgn="base" hangingPunct="0">
              <a:spcBef>
                <a:spcPct val="0"/>
              </a:spcBef>
              <a:spcAft>
                <a:spcPct val="0"/>
              </a:spcAft>
              <a:defRPr sz="2400">
                <a:solidFill>
                  <a:schemeClr val="tx1"/>
                </a:solidFill>
                <a:latin typeface="Arial" charset="0"/>
              </a:defRPr>
            </a:lvl6pPr>
            <a:lvl7pPr marL="3009985" indent="-231537" defTabSz="922933" eaLnBrk="0" fontAlgn="base" hangingPunct="0">
              <a:spcBef>
                <a:spcPct val="0"/>
              </a:spcBef>
              <a:spcAft>
                <a:spcPct val="0"/>
              </a:spcAft>
              <a:defRPr sz="2400">
                <a:solidFill>
                  <a:schemeClr val="tx1"/>
                </a:solidFill>
                <a:latin typeface="Arial" charset="0"/>
              </a:defRPr>
            </a:lvl7pPr>
            <a:lvl8pPr marL="3473060" indent="-231537" defTabSz="922933" eaLnBrk="0" fontAlgn="base" hangingPunct="0">
              <a:spcBef>
                <a:spcPct val="0"/>
              </a:spcBef>
              <a:spcAft>
                <a:spcPct val="0"/>
              </a:spcAft>
              <a:defRPr sz="2400">
                <a:solidFill>
                  <a:schemeClr val="tx1"/>
                </a:solidFill>
                <a:latin typeface="Arial" charset="0"/>
              </a:defRPr>
            </a:lvl8pPr>
            <a:lvl9pPr marL="3936134" indent="-231537" defTabSz="922933" eaLnBrk="0" fontAlgn="base" hangingPunct="0">
              <a:spcBef>
                <a:spcPct val="0"/>
              </a:spcBef>
              <a:spcAft>
                <a:spcPct val="0"/>
              </a:spcAft>
              <a:defRPr sz="2400">
                <a:solidFill>
                  <a:schemeClr val="tx1"/>
                </a:solidFill>
                <a:latin typeface="Arial" charset="0"/>
              </a:defRPr>
            </a:lvl9pPr>
          </a:lstStyle>
          <a:p>
            <a:pPr eaLnBrk="1" hangingPunct="1">
              <a:defRPr/>
            </a:pPr>
            <a:fld id="{6BE52B43-E405-43CE-8A46-23AE857B26A1}" type="slidenum">
              <a:rPr lang="de-DE" sz="1200"/>
              <a:pPr eaLnBrk="1" hangingPunct="1">
                <a:defRPr/>
              </a:pPr>
              <a:t>1</a:t>
            </a:fld>
            <a:endParaRPr lang="de-DE" sz="1200"/>
          </a:p>
        </p:txBody>
      </p:sp>
      <p:sp>
        <p:nvSpPr>
          <p:cNvPr id="11267" name="Rectangle 2">
            <a:extLst>
              <a:ext uri="{FF2B5EF4-FFF2-40B4-BE49-F238E27FC236}">
                <a16:creationId xmlns:a16="http://schemas.microsoft.com/office/drawing/2014/main" id="{698DD9B3-3731-D984-400D-0CBF541E67F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0D35752-13C7-5586-4D19-FD082992B68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182462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BA229F88-65EE-42BE-95FE-9331B19DF87F}"/>
              </a:ext>
            </a:extLst>
          </p:cNvPr>
          <p:cNvSpPr>
            <a:spLocks noGrp="1" noChangeArrowheads="1"/>
          </p:cNvSpPr>
          <p:nvPr>
            <p:ph type="sldNum" sz="quarter" idx="5"/>
          </p:nvPr>
        </p:nvSpPr>
        <p:spPr/>
        <p:txBody>
          <a:bodyPr/>
          <a:lstStyle>
            <a:lvl1pPr defTabSz="970606" eaLnBrk="0" hangingPunct="0">
              <a:defRPr sz="2600">
                <a:solidFill>
                  <a:schemeClr val="tx1"/>
                </a:solidFill>
                <a:latin typeface="Arial" charset="0"/>
              </a:defRPr>
            </a:lvl1pPr>
            <a:lvl2pPr marL="791367" indent="-304371" defTabSz="970606" eaLnBrk="0" hangingPunct="0">
              <a:defRPr sz="2600">
                <a:solidFill>
                  <a:schemeClr val="tx1"/>
                </a:solidFill>
                <a:latin typeface="Arial" charset="0"/>
              </a:defRPr>
            </a:lvl2pPr>
            <a:lvl3pPr marL="1217486" indent="-243497" defTabSz="970606" eaLnBrk="0" hangingPunct="0">
              <a:defRPr sz="2600">
                <a:solidFill>
                  <a:schemeClr val="tx1"/>
                </a:solidFill>
                <a:latin typeface="Arial" charset="0"/>
              </a:defRPr>
            </a:lvl3pPr>
            <a:lvl4pPr marL="1704479" indent="-243497" defTabSz="970606" eaLnBrk="0" hangingPunct="0">
              <a:defRPr sz="2600">
                <a:solidFill>
                  <a:schemeClr val="tx1"/>
                </a:solidFill>
                <a:latin typeface="Arial" charset="0"/>
              </a:defRPr>
            </a:lvl4pPr>
            <a:lvl5pPr marL="2191475" indent="-243497" defTabSz="970606" eaLnBrk="0" hangingPunct="0">
              <a:defRPr sz="2600">
                <a:solidFill>
                  <a:schemeClr val="tx1"/>
                </a:solidFill>
                <a:latin typeface="Arial" charset="0"/>
              </a:defRPr>
            </a:lvl5pPr>
            <a:lvl6pPr marL="2678468" indent="-243497" defTabSz="970606" eaLnBrk="0" fontAlgn="base" hangingPunct="0">
              <a:spcBef>
                <a:spcPct val="0"/>
              </a:spcBef>
              <a:spcAft>
                <a:spcPct val="0"/>
              </a:spcAft>
              <a:defRPr sz="2600">
                <a:solidFill>
                  <a:schemeClr val="tx1"/>
                </a:solidFill>
                <a:latin typeface="Arial" charset="0"/>
              </a:defRPr>
            </a:lvl6pPr>
            <a:lvl7pPr marL="3165463" indent="-243497" defTabSz="970606" eaLnBrk="0" fontAlgn="base" hangingPunct="0">
              <a:spcBef>
                <a:spcPct val="0"/>
              </a:spcBef>
              <a:spcAft>
                <a:spcPct val="0"/>
              </a:spcAft>
              <a:defRPr sz="2600">
                <a:solidFill>
                  <a:schemeClr val="tx1"/>
                </a:solidFill>
                <a:latin typeface="Arial" charset="0"/>
              </a:defRPr>
            </a:lvl7pPr>
            <a:lvl8pPr marL="3652457" indent="-243497" defTabSz="970606" eaLnBrk="0" fontAlgn="base" hangingPunct="0">
              <a:spcBef>
                <a:spcPct val="0"/>
              </a:spcBef>
              <a:spcAft>
                <a:spcPct val="0"/>
              </a:spcAft>
              <a:defRPr sz="2600">
                <a:solidFill>
                  <a:schemeClr val="tx1"/>
                </a:solidFill>
                <a:latin typeface="Arial" charset="0"/>
              </a:defRPr>
            </a:lvl8pPr>
            <a:lvl9pPr marL="4139451" indent="-243497" defTabSz="970606" eaLnBrk="0" fontAlgn="base" hangingPunct="0">
              <a:spcBef>
                <a:spcPct val="0"/>
              </a:spcBef>
              <a:spcAft>
                <a:spcPct val="0"/>
              </a:spcAft>
              <a:defRPr sz="2600">
                <a:solidFill>
                  <a:schemeClr val="tx1"/>
                </a:solidFill>
                <a:latin typeface="Arial" charset="0"/>
              </a:defRPr>
            </a:lvl9pPr>
          </a:lstStyle>
          <a:p>
            <a:pPr marL="0" marR="0" lvl="0" indent="0" algn="r" defTabSz="970606" rtl="0" eaLnBrk="1" fontAlgn="base" latinLnBrk="0" hangingPunct="1">
              <a:lnSpc>
                <a:spcPct val="100000"/>
              </a:lnSpc>
              <a:spcBef>
                <a:spcPct val="0"/>
              </a:spcBef>
              <a:spcAft>
                <a:spcPct val="0"/>
              </a:spcAft>
              <a:buClrTx/>
              <a:buSzTx/>
              <a:buFontTx/>
              <a:buNone/>
              <a:tabLst/>
              <a:defRPr/>
            </a:pPr>
            <a:fld id="{408CDE6F-E0A6-4C45-8EEF-494342B1019C}" type="slidenum">
              <a:rPr kumimoji="0" 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70606"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83" name="Rectangle 2">
            <a:extLst>
              <a:ext uri="{FF2B5EF4-FFF2-40B4-BE49-F238E27FC236}">
                <a16:creationId xmlns:a16="http://schemas.microsoft.com/office/drawing/2014/main" id="{DC5E3015-5B32-443D-9D25-1AEC712ED4B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A0CD16D-F906-4062-9CF5-410D4CDFB44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77414A8-4AD7-4F89-B3D2-D41DDD095278}"/>
              </a:ext>
              <a:ext uri="{C183D7F6-B498-43B3-948B-1728B52AA6E4}">
                <adec:decorative xmlns:adec="http://schemas.microsoft.com/office/drawing/2017/decorative" val="1"/>
              </a:ext>
            </a:extLst>
          </p:cNvPr>
          <p:cNvSpPr/>
          <p:nvPr/>
        </p:nvSpPr>
        <p:spPr>
          <a:xfrm>
            <a:off x="0" y="3630613"/>
            <a:ext cx="9906000" cy="868362"/>
          </a:xfrm>
          <a:prstGeom prst="rect">
            <a:avLst/>
          </a:prstGeom>
          <a:solidFill>
            <a:srgbClr val="AFD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rgbClr val="99CACA"/>
              </a:solidFill>
            </a:endParaRPr>
          </a:p>
        </p:txBody>
      </p:sp>
      <p:pic>
        <p:nvPicPr>
          <p:cNvPr id="6" name="Grafik 12">
            <a:extLst>
              <a:ext uri="{FF2B5EF4-FFF2-40B4-BE49-F238E27FC236}">
                <a16:creationId xmlns:a16="http://schemas.microsoft.com/office/drawing/2014/main" id="{405C5563-4463-4FC9-966E-8EE53507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5" y="4373563"/>
            <a:ext cx="37623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ildplatzhalter 11"/>
          <p:cNvSpPr>
            <a:spLocks noGrp="1"/>
          </p:cNvSpPr>
          <p:nvPr>
            <p:ph type="pic" sz="quarter" idx="12"/>
          </p:nvPr>
        </p:nvSpPr>
        <p:spPr>
          <a:xfrm>
            <a:off x="0" y="914400"/>
            <a:ext cx="9906000" cy="2716826"/>
          </a:xfrm>
          <a:prstGeom prst="rect">
            <a:avLst/>
          </a:prstGeom>
          <a:solidFill>
            <a:schemeClr val="bg1">
              <a:lumMod val="85000"/>
            </a:schemeClr>
          </a:solidFill>
        </p:spPr>
        <p:txBody>
          <a:bodyPr/>
          <a:lstStyle>
            <a:lvl1pPr marL="0" indent="0">
              <a:buNone/>
              <a:defRPr/>
            </a:lvl1pPr>
          </a:lstStyle>
          <a:p>
            <a:pPr lvl="0"/>
            <a:r>
              <a:rPr lang="de-DE" noProof="0"/>
              <a:t>Bild durch Klicken auf Symbol hinzufügen</a:t>
            </a:r>
          </a:p>
        </p:txBody>
      </p:sp>
      <p:sp>
        <p:nvSpPr>
          <p:cNvPr id="9" name="Titel 1"/>
          <p:cNvSpPr>
            <a:spLocks noGrp="1"/>
          </p:cNvSpPr>
          <p:nvPr>
            <p:ph type="title"/>
          </p:nvPr>
        </p:nvSpPr>
        <p:spPr>
          <a:xfrm>
            <a:off x="679449" y="3631226"/>
            <a:ext cx="8150775" cy="868029"/>
          </a:xfrm>
          <a:prstGeom prst="rect">
            <a:avLst/>
          </a:prstGeom>
        </p:spPr>
        <p:txBody>
          <a:bodyPr lIns="0" anchor="ctr" anchorCtr="0">
            <a:noAutofit/>
          </a:bodyPr>
          <a:lstStyle>
            <a:lvl1pPr algn="l" defTabSz="957263" rtl="0" eaLnBrk="0" fontAlgn="base" hangingPunct="0">
              <a:spcBef>
                <a:spcPct val="0"/>
              </a:spcBef>
              <a:spcAft>
                <a:spcPct val="0"/>
              </a:spcAft>
              <a:defRPr lang="de-DE" sz="2800" b="1" kern="1200" dirty="0">
                <a:solidFill>
                  <a:schemeClr val="tx1"/>
                </a:solidFill>
                <a:latin typeface="Arial" charset="0"/>
                <a:ea typeface="+mn-ea"/>
                <a:cs typeface="+mn-cs"/>
              </a:defRPr>
            </a:lvl1pPr>
          </a:lstStyle>
          <a:p>
            <a:r>
              <a:rPr lang="de-DE"/>
              <a:t>Mastertitelformat bearbeiten</a:t>
            </a:r>
          </a:p>
        </p:txBody>
      </p:sp>
      <p:sp>
        <p:nvSpPr>
          <p:cNvPr id="10" name="Inhaltsplatzhalter 9"/>
          <p:cNvSpPr>
            <a:spLocks noGrp="1"/>
          </p:cNvSpPr>
          <p:nvPr>
            <p:ph sz="quarter" idx="11"/>
          </p:nvPr>
        </p:nvSpPr>
        <p:spPr>
          <a:xfrm>
            <a:off x="679449" y="4841387"/>
            <a:ext cx="6677025" cy="1562273"/>
          </a:xfrm>
          <a:prstGeom prst="rect">
            <a:avLst/>
          </a:prstGeom>
        </p:spPr>
        <p:txBody>
          <a:bodyPr lIns="0">
            <a:noAutofit/>
          </a:bodyPr>
          <a:lstStyle>
            <a:lvl1pPr marL="0" indent="0">
              <a:buNone/>
              <a:defRPr/>
            </a:lvl1pPr>
          </a:lstStyle>
          <a:p>
            <a:pPr lvl="0"/>
            <a:r>
              <a:rPr lang="de-DE"/>
              <a:t>Mastertextformat bearbeiten</a:t>
            </a:r>
          </a:p>
        </p:txBody>
      </p:sp>
      <p:sp>
        <p:nvSpPr>
          <p:cNvPr id="7" name="Foliennummernplatzhalter 2">
            <a:extLst>
              <a:ext uri="{FF2B5EF4-FFF2-40B4-BE49-F238E27FC236}">
                <a16:creationId xmlns:a16="http://schemas.microsoft.com/office/drawing/2014/main" id="{96FF1285-39E3-46E8-9797-83EC0F30623B}"/>
              </a:ext>
            </a:extLst>
          </p:cNvPr>
          <p:cNvSpPr>
            <a:spLocks noGrp="1"/>
          </p:cNvSpPr>
          <p:nvPr>
            <p:ph type="sldNum" sz="quarter" idx="13"/>
          </p:nvPr>
        </p:nvSpPr>
        <p:spPr/>
        <p:txBody>
          <a:bodyPr/>
          <a:lstStyle>
            <a:lvl1pPr>
              <a:defRPr/>
            </a:lvl1pPr>
          </a:lstStyle>
          <a:p>
            <a:pPr>
              <a:defRPr/>
            </a:pPr>
            <a:fld id="{96A1DB40-76A0-472B-BDB2-0CD451AD759A}" type="slidenum">
              <a:rPr lang="de-DE"/>
              <a:pPr>
                <a:defRPr/>
              </a:pPr>
              <a:t>‹Nr.›</a:t>
            </a:fld>
            <a:endParaRPr lang="de-DE"/>
          </a:p>
        </p:txBody>
      </p:sp>
    </p:spTree>
    <p:extLst>
      <p:ext uri="{BB962C8B-B14F-4D97-AF65-F5344CB8AC3E}">
        <p14:creationId xmlns:p14="http://schemas.microsoft.com/office/powerpoint/2010/main" val="52342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A7D7147-4552-42B1-8D53-49DB73FABDB6}"/>
              </a:ext>
              <a:ext uri="{C183D7F6-B498-43B3-948B-1728B52AA6E4}">
                <adec:decorative xmlns:adec="http://schemas.microsoft.com/office/drawing/2017/decorative" val="1"/>
              </a:ext>
            </a:extLst>
          </p:cNvPr>
          <p:cNvSpPr/>
          <p:nvPr/>
        </p:nvSpPr>
        <p:spPr>
          <a:xfrm>
            <a:off x="0" y="0"/>
            <a:ext cx="6164263" cy="6858000"/>
          </a:xfrm>
          <a:prstGeom prst="rect">
            <a:avLst/>
          </a:prstGeom>
          <a:solidFill>
            <a:srgbClr val="AFD0C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rgbClr val="99CACA"/>
              </a:solidFill>
            </a:endParaRPr>
          </a:p>
        </p:txBody>
      </p:sp>
      <p:pic>
        <p:nvPicPr>
          <p:cNvPr id="7" name="Grafik 8">
            <a:extLst>
              <a:ext uri="{FF2B5EF4-FFF2-40B4-BE49-F238E27FC236}">
                <a16:creationId xmlns:a16="http://schemas.microsoft.com/office/drawing/2014/main" id="{2435BB8B-CD3C-4170-9975-21A6F78E9FA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933450"/>
            <a:ext cx="990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3">
            <a:extLst>
              <a:ext uri="{FF2B5EF4-FFF2-40B4-BE49-F238E27FC236}">
                <a16:creationId xmlns:a16="http://schemas.microsoft.com/office/drawing/2014/main" id="{D668BBBD-4913-485B-84E9-52FFE475E2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3450"/>
            <a:ext cx="43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6405" y="1574493"/>
            <a:ext cx="4353079" cy="814745"/>
          </a:xfrm>
          <a:prstGeom prst="rect">
            <a:avLst/>
          </a:prstGeom>
        </p:spPr>
        <p:txBody>
          <a:bodyPr/>
          <a:lstStyle>
            <a:lvl1pPr>
              <a:defRPr sz="2200">
                <a:solidFill>
                  <a:schemeClr val="tx1"/>
                </a:solidFill>
              </a:defRPr>
            </a:lvl1pPr>
          </a:lstStyle>
          <a:p>
            <a:r>
              <a:rPr lang="de-DE"/>
              <a:t>Mastertitelformat bearbeiten</a:t>
            </a:r>
          </a:p>
        </p:txBody>
      </p:sp>
      <p:sp>
        <p:nvSpPr>
          <p:cNvPr id="5" name="Bildplatzhalter 4"/>
          <p:cNvSpPr>
            <a:spLocks noGrp="1"/>
          </p:cNvSpPr>
          <p:nvPr>
            <p:ph type="pic" sz="quarter" idx="11"/>
          </p:nvPr>
        </p:nvSpPr>
        <p:spPr>
          <a:xfrm>
            <a:off x="6096000" y="0"/>
            <a:ext cx="3810000" cy="6858000"/>
          </a:xfrm>
          <a:prstGeom prst="rect">
            <a:avLst/>
          </a:prstGeom>
          <a:solidFill>
            <a:schemeClr val="bg1">
              <a:lumMod val="85000"/>
            </a:schemeClr>
          </a:solidFill>
        </p:spPr>
        <p:txBody>
          <a:bodyPr/>
          <a:lstStyle/>
          <a:p>
            <a:pPr lvl="0"/>
            <a:r>
              <a:rPr lang="de-DE" noProof="0"/>
              <a:t>Bild durch Klicken auf Symbol hinzufügen</a:t>
            </a:r>
          </a:p>
        </p:txBody>
      </p:sp>
      <p:sp>
        <p:nvSpPr>
          <p:cNvPr id="9" name="Inhaltsplatzhalter 8"/>
          <p:cNvSpPr>
            <a:spLocks noGrp="1"/>
          </p:cNvSpPr>
          <p:nvPr>
            <p:ph sz="quarter" idx="12"/>
          </p:nvPr>
        </p:nvSpPr>
        <p:spPr>
          <a:xfrm>
            <a:off x="366405" y="2654300"/>
            <a:ext cx="4421495" cy="3205163"/>
          </a:xfrm>
          <a:prstGeom prst="rect">
            <a:avLst/>
          </a:prstGeom>
        </p:spPr>
        <p:txBody>
          <a:bodyPr/>
          <a:lstStyle>
            <a:lvl1pPr marL="216000" indent="-216000">
              <a:buClr>
                <a:schemeClr val="tx1">
                  <a:lumMod val="65000"/>
                  <a:lumOff val="35000"/>
                </a:schemeClr>
              </a:buClr>
              <a:buFont typeface="Wingdings" panose="05000000000000000000" pitchFamily="2" charset="2"/>
              <a:buChar char="§"/>
              <a:defRPr b="1">
                <a:solidFill>
                  <a:schemeClr val="tx1">
                    <a:lumMod val="65000"/>
                    <a:lumOff val="35000"/>
                  </a:schemeClr>
                </a:solidFill>
              </a:defRPr>
            </a:lvl1pPr>
            <a:lvl2pPr marL="628650" indent="-363538">
              <a:buClr>
                <a:schemeClr val="tx1">
                  <a:lumMod val="65000"/>
                  <a:lumOff val="35000"/>
                </a:schemeClr>
              </a:buClr>
              <a:defRPr b="1">
                <a:solidFill>
                  <a:schemeClr val="tx1">
                    <a:lumMod val="65000"/>
                    <a:lumOff val="35000"/>
                  </a:schemeClr>
                </a:solidFill>
              </a:defRPr>
            </a:lvl2pPr>
            <a:lvl3pPr>
              <a:buClr>
                <a:schemeClr val="tx1">
                  <a:lumMod val="65000"/>
                  <a:lumOff val="35000"/>
                </a:schemeClr>
              </a:buClr>
              <a:defRPr b="1">
                <a:solidFill>
                  <a:schemeClr val="tx1">
                    <a:lumMod val="65000"/>
                    <a:lumOff val="35000"/>
                  </a:schemeClr>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p:txBody>
      </p:sp>
      <p:sp>
        <p:nvSpPr>
          <p:cNvPr id="10" name="Foliennummernplatzhalter 2">
            <a:extLst>
              <a:ext uri="{FF2B5EF4-FFF2-40B4-BE49-F238E27FC236}">
                <a16:creationId xmlns:a16="http://schemas.microsoft.com/office/drawing/2014/main" id="{4278172A-116A-4005-9FF1-75702FA39D7C}"/>
              </a:ext>
            </a:extLst>
          </p:cNvPr>
          <p:cNvSpPr>
            <a:spLocks noGrp="1"/>
          </p:cNvSpPr>
          <p:nvPr>
            <p:ph type="sldNum" sz="quarter" idx="13"/>
          </p:nvPr>
        </p:nvSpPr>
        <p:spPr/>
        <p:txBody>
          <a:bodyPr/>
          <a:lstStyle>
            <a:lvl1pPr>
              <a:defRPr/>
            </a:lvl1pPr>
          </a:lstStyle>
          <a:p>
            <a:pPr>
              <a:defRPr/>
            </a:pPr>
            <a:fld id="{0C871FA2-E0AB-4E96-BEF2-58438FC7020E}" type="slidenum">
              <a:rPr lang="de-DE"/>
              <a:pPr>
                <a:defRPr/>
              </a:pPr>
              <a:t>‹Nr.›</a:t>
            </a:fld>
            <a:endParaRPr lang="de-DE"/>
          </a:p>
        </p:txBody>
      </p:sp>
    </p:spTree>
    <p:extLst>
      <p:ext uri="{BB962C8B-B14F-4D97-AF65-F5344CB8AC3E}">
        <p14:creationId xmlns:p14="http://schemas.microsoft.com/office/powerpoint/2010/main" val="356981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ennfolie">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0" y="0"/>
            <a:ext cx="9906000" cy="6858000"/>
          </a:xfrm>
          <a:prstGeom prst="rect">
            <a:avLst/>
          </a:prstGeom>
          <a:solidFill>
            <a:schemeClr val="bg1">
              <a:lumMod val="85000"/>
            </a:schemeClr>
          </a:solidFill>
        </p:spPr>
        <p:txBody>
          <a:bodyPr/>
          <a:lstStyle/>
          <a:p>
            <a:pPr lvl="0"/>
            <a:r>
              <a:rPr lang="de-DE" noProof="0"/>
              <a:t>Bild durch Klicken auf Symbol hinzufügen</a:t>
            </a:r>
          </a:p>
        </p:txBody>
      </p:sp>
      <p:sp>
        <p:nvSpPr>
          <p:cNvPr id="2" name="Titel 1">
            <a:extLst>
              <a:ext uri="{C183D7F6-B498-43B3-948B-1728B52AA6E4}">
                <adec:decorative xmlns:adec="http://schemas.microsoft.com/office/drawing/2017/decorative" val="1"/>
              </a:ext>
            </a:extLst>
          </p:cNvPr>
          <p:cNvSpPr>
            <a:spLocks noGrp="1"/>
          </p:cNvSpPr>
          <p:nvPr>
            <p:ph type="title"/>
          </p:nvPr>
        </p:nvSpPr>
        <p:spPr>
          <a:xfrm>
            <a:off x="0" y="4229204"/>
            <a:ext cx="8672052" cy="1160206"/>
          </a:xfrm>
          <a:prstGeom prst="rect">
            <a:avLst/>
          </a:prstGeom>
          <a:solidFill>
            <a:srgbClr val="B1D0C4">
              <a:alpha val="50000"/>
            </a:srgbClr>
          </a:solidFill>
        </p:spPr>
        <p:txBody>
          <a:bodyPr anchor="ctr" anchorCtr="0"/>
          <a:lstStyle>
            <a:lvl1pPr marL="1080000">
              <a:defRPr sz="3600"/>
            </a:lvl1pPr>
          </a:lstStyle>
          <a:p>
            <a:r>
              <a:rPr lang="de-DE"/>
              <a:t>Mastertitelformat bearbeiten</a:t>
            </a:r>
          </a:p>
        </p:txBody>
      </p:sp>
      <p:sp>
        <p:nvSpPr>
          <p:cNvPr id="4" name="Foliennummernplatzhalter 7">
            <a:extLst>
              <a:ext uri="{FF2B5EF4-FFF2-40B4-BE49-F238E27FC236}">
                <a16:creationId xmlns:a16="http://schemas.microsoft.com/office/drawing/2014/main" id="{C2D2A3A2-6F49-4BB0-8AB0-B8824AF2567C}"/>
              </a:ext>
            </a:extLst>
          </p:cNvPr>
          <p:cNvSpPr>
            <a:spLocks noGrp="1"/>
          </p:cNvSpPr>
          <p:nvPr>
            <p:ph type="sldNum" sz="quarter" idx="12"/>
          </p:nvPr>
        </p:nvSpPr>
        <p:spPr/>
        <p:txBody>
          <a:bodyPr/>
          <a:lstStyle>
            <a:lvl1pPr>
              <a:defRPr/>
            </a:lvl1pPr>
          </a:lstStyle>
          <a:p>
            <a:pPr>
              <a:defRPr/>
            </a:pPr>
            <a:fld id="{9EC17671-D43F-45E2-9772-F0AE1B6539BC}" type="slidenum">
              <a:rPr lang="de-DE"/>
              <a:pPr>
                <a:defRPr/>
              </a:pPr>
              <a:t>‹Nr.›</a:t>
            </a:fld>
            <a:endParaRPr lang="de-DE"/>
          </a:p>
        </p:txBody>
      </p:sp>
    </p:spTree>
    <p:extLst>
      <p:ext uri="{BB962C8B-B14F-4D97-AF65-F5344CB8AC3E}">
        <p14:creationId xmlns:p14="http://schemas.microsoft.com/office/powerpoint/2010/main" val="52969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7" name="Grafik 6" descr="Logoleiste der Mittelgebenden im Förderprogramm IQ">
            <a:extLst>
              <a:ext uri="{FF2B5EF4-FFF2-40B4-BE49-F238E27FC236}">
                <a16:creationId xmlns:a16="http://schemas.microsoft.com/office/drawing/2014/main" id="{4EDAFA5D-DD18-5041-E9DC-370F020412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5378" y="4715369"/>
            <a:ext cx="6438900" cy="850900"/>
          </a:xfrm>
          <a:prstGeom prst="rect">
            <a:avLst/>
          </a:prstGeom>
        </p:spPr>
      </p:pic>
      <p:sp>
        <p:nvSpPr>
          <p:cNvPr id="8" name="Untertitel 2">
            <a:extLst>
              <a:ext uri="{FF2B5EF4-FFF2-40B4-BE49-F238E27FC236}">
                <a16:creationId xmlns:a16="http://schemas.microsoft.com/office/drawing/2014/main" id="{2E5CA348-077F-92C3-8156-712A25A4D444}"/>
              </a:ext>
            </a:extLst>
          </p:cNvPr>
          <p:cNvSpPr txBox="1">
            <a:spLocks/>
          </p:cNvSpPr>
          <p:nvPr userDrawn="1"/>
        </p:nvSpPr>
        <p:spPr bwMode="auto">
          <a:xfrm>
            <a:off x="593813" y="4152074"/>
            <a:ext cx="8894846" cy="546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ct val="50000"/>
              </a:spcBef>
              <a:spcAft>
                <a:spcPct val="0"/>
              </a:spcAft>
              <a:buClr>
                <a:srgbClr val="99C9C9"/>
              </a:buClr>
              <a:buFont typeface="Wingdings" pitchFamily="2" charset="2"/>
              <a:buNone/>
              <a:defRPr lang="de-DE" sz="1800" kern="1200" dirty="0">
                <a:solidFill>
                  <a:schemeClr val="bg2">
                    <a:lumMod val="75000"/>
                  </a:schemeClr>
                </a:solidFill>
                <a:latin typeface="Arial" charset="0"/>
                <a:ea typeface="+mn-ea"/>
                <a:cs typeface="+mn-cs"/>
              </a:defRPr>
            </a:lvl1pPr>
            <a:lvl2pPr marL="457200" indent="0" algn="ctr" defTabSz="957263" rtl="0" eaLnBrk="0" fontAlgn="base" hangingPunct="0">
              <a:spcBef>
                <a:spcPts val="500"/>
              </a:spcBef>
              <a:spcAft>
                <a:spcPct val="0"/>
              </a:spcAft>
              <a:buClr>
                <a:srgbClr val="99C9C9"/>
              </a:buClr>
              <a:buFont typeface="Arial" charset="0"/>
              <a:buNone/>
              <a:defRPr lang="de-DE" kern="1200">
                <a:solidFill>
                  <a:srgbClr val="606060"/>
                </a:solidFill>
                <a:latin typeface="Arial" charset="0"/>
                <a:ea typeface="+mn-ea"/>
                <a:cs typeface="+mn-cs"/>
              </a:defRPr>
            </a:lvl2pPr>
            <a:lvl3pPr marL="914400" indent="0" algn="ctr" defTabSz="957263" rtl="0" eaLnBrk="0" fontAlgn="base" hangingPunct="0">
              <a:spcBef>
                <a:spcPts val="500"/>
              </a:spcBef>
              <a:spcAft>
                <a:spcPct val="0"/>
              </a:spcAft>
              <a:buClr>
                <a:srgbClr val="99C9C9"/>
              </a:buClr>
              <a:buFont typeface="Arial" charset="0"/>
              <a:buNone/>
              <a:defRPr>
                <a:solidFill>
                  <a:srgbClr val="606060"/>
                </a:solidFill>
                <a:latin typeface="+mn-lt"/>
              </a:defRPr>
            </a:lvl3pPr>
            <a:lvl4pPr marL="1371600" indent="0" algn="ctr" defTabSz="957263" rtl="0" eaLnBrk="0" fontAlgn="base" hangingPunct="0">
              <a:spcBef>
                <a:spcPct val="20000"/>
              </a:spcBef>
              <a:spcAft>
                <a:spcPct val="0"/>
              </a:spcAft>
              <a:buNone/>
              <a:defRPr sz="2100">
                <a:solidFill>
                  <a:schemeClr val="tx1"/>
                </a:solidFill>
                <a:latin typeface="+mn-lt"/>
              </a:defRPr>
            </a:lvl4pPr>
            <a:lvl5pPr marL="1828800" indent="0" algn="ctr" defTabSz="957263" rtl="0" eaLnBrk="0" fontAlgn="base" hangingPunct="0">
              <a:spcBef>
                <a:spcPct val="20000"/>
              </a:spcBef>
              <a:spcAft>
                <a:spcPct val="0"/>
              </a:spcAft>
              <a:buNone/>
              <a:defRPr lang="de-DE" kern="1200">
                <a:solidFill>
                  <a:srgbClr val="606060"/>
                </a:solidFill>
                <a:latin typeface="Arial" charset="0"/>
                <a:ea typeface="+mn-ea"/>
                <a:cs typeface="+mn-cs"/>
              </a:defRPr>
            </a:lvl5pPr>
            <a:lvl6pPr marL="2286000" indent="0" algn="ctr" defTabSz="957263" rtl="0" fontAlgn="base">
              <a:spcBef>
                <a:spcPct val="20000"/>
              </a:spcBef>
              <a:spcAft>
                <a:spcPct val="0"/>
              </a:spcAft>
              <a:buNone/>
              <a:defRPr sz="2100">
                <a:solidFill>
                  <a:schemeClr val="tx1"/>
                </a:solidFill>
                <a:latin typeface="+mn-lt"/>
              </a:defRPr>
            </a:lvl6pPr>
            <a:lvl7pPr marL="2743200" indent="0" algn="ctr" defTabSz="957263" rtl="0" fontAlgn="base">
              <a:spcBef>
                <a:spcPct val="20000"/>
              </a:spcBef>
              <a:spcAft>
                <a:spcPct val="0"/>
              </a:spcAft>
              <a:buNone/>
              <a:defRPr sz="2100">
                <a:solidFill>
                  <a:schemeClr val="tx1"/>
                </a:solidFill>
                <a:latin typeface="+mn-lt"/>
              </a:defRPr>
            </a:lvl7pPr>
            <a:lvl8pPr marL="3200400" indent="0" algn="ctr" defTabSz="957263" rtl="0" fontAlgn="base">
              <a:spcBef>
                <a:spcPct val="20000"/>
              </a:spcBef>
              <a:spcAft>
                <a:spcPct val="0"/>
              </a:spcAft>
              <a:buNone/>
              <a:defRPr sz="2100">
                <a:solidFill>
                  <a:schemeClr val="tx1"/>
                </a:solidFill>
                <a:latin typeface="+mn-lt"/>
              </a:defRPr>
            </a:lvl8pPr>
            <a:lvl9pPr marL="3657600" indent="0" algn="ctr" defTabSz="957263" rtl="0" fontAlgn="base">
              <a:spcBef>
                <a:spcPct val="20000"/>
              </a:spcBef>
              <a:spcAft>
                <a:spcPct val="0"/>
              </a:spcAft>
              <a:buNone/>
              <a:defRPr sz="2100">
                <a:solidFill>
                  <a:schemeClr val="tx1"/>
                </a:solidFill>
                <a:latin typeface="+mn-lt"/>
              </a:defRPr>
            </a:lvl9pPr>
          </a:lstStyle>
          <a:p>
            <a:pPr>
              <a:lnSpc>
                <a:spcPts val="1000"/>
              </a:lnSpc>
            </a:pPr>
            <a:r>
              <a:rPr lang="de-DE" sz="750"/>
              <a:t>Die Projekte werden im Rahmen des Förderprogramms „Integration durch Qualifizierung (IQ)“ durch das Bundesministerium für Arbeit und Soziales und die Europäische Union über den Europäischen Sozialfonds Plus (ESF Plus) gefördert und vom Bundesamt für Migration und Flüchtlinge administriert. Partner in der Umsetzung sind das Bundesministerium für Bildung und Forschung und die Bundesagentur für Arbeit.</a:t>
            </a:r>
          </a:p>
        </p:txBody>
      </p:sp>
      <p:cxnSp>
        <p:nvCxnSpPr>
          <p:cNvPr id="9" name="Gerade Verbindung 8">
            <a:extLst>
              <a:ext uri="{FF2B5EF4-FFF2-40B4-BE49-F238E27FC236}">
                <a16:creationId xmlns:a16="http://schemas.microsoft.com/office/drawing/2014/main" id="{6E529175-5C77-7E95-5A37-7093C835B317}"/>
              </a:ext>
            </a:extLst>
          </p:cNvPr>
          <p:cNvCxnSpPr>
            <a:cxnSpLocks/>
          </p:cNvCxnSpPr>
          <p:nvPr userDrawn="1"/>
        </p:nvCxnSpPr>
        <p:spPr>
          <a:xfrm>
            <a:off x="681209" y="4028588"/>
            <a:ext cx="8641695" cy="0"/>
          </a:xfrm>
          <a:prstGeom prst="line">
            <a:avLst/>
          </a:prstGeom>
          <a:ln>
            <a:solidFill>
              <a:srgbClr val="989CA2"/>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8AECC7B3-0161-4E4E-83C6-B0A8743CA8AC}"/>
              </a:ext>
            </a:extLst>
          </p:cNvPr>
          <p:cNvSpPr txBox="1">
            <a:spLocks/>
          </p:cNvSpPr>
          <p:nvPr userDrawn="1"/>
        </p:nvSpPr>
        <p:spPr bwMode="auto">
          <a:xfrm>
            <a:off x="593813" y="5771650"/>
            <a:ext cx="8894846" cy="299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ct val="50000"/>
              </a:spcBef>
              <a:spcAft>
                <a:spcPct val="0"/>
              </a:spcAft>
              <a:buClr>
                <a:srgbClr val="99C9C9"/>
              </a:buClr>
              <a:buFont typeface="Wingdings" pitchFamily="2" charset="2"/>
              <a:buNone/>
              <a:defRPr lang="de-DE" sz="1800" kern="1200" dirty="0">
                <a:solidFill>
                  <a:schemeClr val="bg2">
                    <a:lumMod val="75000"/>
                  </a:schemeClr>
                </a:solidFill>
                <a:latin typeface="Arial" charset="0"/>
                <a:ea typeface="+mn-ea"/>
                <a:cs typeface="+mn-cs"/>
              </a:defRPr>
            </a:lvl1pPr>
            <a:lvl2pPr marL="457200" indent="0" algn="ctr" defTabSz="957263" rtl="0" eaLnBrk="0" fontAlgn="base" hangingPunct="0">
              <a:spcBef>
                <a:spcPts val="500"/>
              </a:spcBef>
              <a:spcAft>
                <a:spcPct val="0"/>
              </a:spcAft>
              <a:buClr>
                <a:srgbClr val="99C9C9"/>
              </a:buClr>
              <a:buFont typeface="Arial" charset="0"/>
              <a:buNone/>
              <a:defRPr lang="de-DE" kern="1200">
                <a:solidFill>
                  <a:srgbClr val="606060"/>
                </a:solidFill>
                <a:latin typeface="Arial" charset="0"/>
                <a:ea typeface="+mn-ea"/>
                <a:cs typeface="+mn-cs"/>
              </a:defRPr>
            </a:lvl2pPr>
            <a:lvl3pPr marL="914400" indent="0" algn="ctr" defTabSz="957263" rtl="0" eaLnBrk="0" fontAlgn="base" hangingPunct="0">
              <a:spcBef>
                <a:spcPts val="500"/>
              </a:spcBef>
              <a:spcAft>
                <a:spcPct val="0"/>
              </a:spcAft>
              <a:buClr>
                <a:srgbClr val="99C9C9"/>
              </a:buClr>
              <a:buFont typeface="Arial" charset="0"/>
              <a:buNone/>
              <a:defRPr>
                <a:solidFill>
                  <a:srgbClr val="606060"/>
                </a:solidFill>
                <a:latin typeface="+mn-lt"/>
              </a:defRPr>
            </a:lvl3pPr>
            <a:lvl4pPr marL="1371600" indent="0" algn="ctr" defTabSz="957263" rtl="0" eaLnBrk="0" fontAlgn="base" hangingPunct="0">
              <a:spcBef>
                <a:spcPct val="20000"/>
              </a:spcBef>
              <a:spcAft>
                <a:spcPct val="0"/>
              </a:spcAft>
              <a:buNone/>
              <a:defRPr sz="2100">
                <a:solidFill>
                  <a:schemeClr val="tx1"/>
                </a:solidFill>
                <a:latin typeface="+mn-lt"/>
              </a:defRPr>
            </a:lvl4pPr>
            <a:lvl5pPr marL="1828800" indent="0" algn="ctr" defTabSz="957263" rtl="0" eaLnBrk="0" fontAlgn="base" hangingPunct="0">
              <a:spcBef>
                <a:spcPct val="20000"/>
              </a:spcBef>
              <a:spcAft>
                <a:spcPct val="0"/>
              </a:spcAft>
              <a:buNone/>
              <a:defRPr lang="de-DE" kern="1200">
                <a:solidFill>
                  <a:srgbClr val="606060"/>
                </a:solidFill>
                <a:latin typeface="Arial" charset="0"/>
                <a:ea typeface="+mn-ea"/>
                <a:cs typeface="+mn-cs"/>
              </a:defRPr>
            </a:lvl5pPr>
            <a:lvl6pPr marL="2286000" indent="0" algn="ctr" defTabSz="957263" rtl="0" fontAlgn="base">
              <a:spcBef>
                <a:spcPct val="20000"/>
              </a:spcBef>
              <a:spcAft>
                <a:spcPct val="0"/>
              </a:spcAft>
              <a:buNone/>
              <a:defRPr sz="2100">
                <a:solidFill>
                  <a:schemeClr val="tx1"/>
                </a:solidFill>
                <a:latin typeface="+mn-lt"/>
              </a:defRPr>
            </a:lvl6pPr>
            <a:lvl7pPr marL="2743200" indent="0" algn="ctr" defTabSz="957263" rtl="0" fontAlgn="base">
              <a:spcBef>
                <a:spcPct val="20000"/>
              </a:spcBef>
              <a:spcAft>
                <a:spcPct val="0"/>
              </a:spcAft>
              <a:buNone/>
              <a:defRPr sz="2100">
                <a:solidFill>
                  <a:schemeClr val="tx1"/>
                </a:solidFill>
                <a:latin typeface="+mn-lt"/>
              </a:defRPr>
            </a:lvl7pPr>
            <a:lvl8pPr marL="3200400" indent="0" algn="ctr" defTabSz="957263" rtl="0" fontAlgn="base">
              <a:spcBef>
                <a:spcPct val="20000"/>
              </a:spcBef>
              <a:spcAft>
                <a:spcPct val="0"/>
              </a:spcAft>
              <a:buNone/>
              <a:defRPr sz="2100">
                <a:solidFill>
                  <a:schemeClr val="tx1"/>
                </a:solidFill>
                <a:latin typeface="+mn-lt"/>
              </a:defRPr>
            </a:lvl8pPr>
            <a:lvl9pPr marL="3657600" indent="0" algn="ctr" defTabSz="957263" rtl="0" fontAlgn="base">
              <a:spcBef>
                <a:spcPct val="20000"/>
              </a:spcBef>
              <a:spcAft>
                <a:spcPct val="0"/>
              </a:spcAft>
              <a:buNone/>
              <a:defRPr sz="2100">
                <a:solidFill>
                  <a:schemeClr val="tx1"/>
                </a:solidFill>
                <a:latin typeface="+mn-lt"/>
              </a:defRPr>
            </a:lvl9pPr>
          </a:lstStyle>
          <a:p>
            <a:pPr>
              <a:spcBef>
                <a:spcPts val="450"/>
              </a:spcBef>
              <a:spcAft>
                <a:spcPts val="0"/>
              </a:spcAft>
            </a:pPr>
            <a:r>
              <a:rPr lang="de-DE" sz="750" kern="1200">
                <a:solidFill>
                  <a:schemeClr val="bg2">
                    <a:lumMod val="75000"/>
                  </a:schemeClr>
                </a:solidFill>
                <a:latin typeface="Arial" charset="0"/>
                <a:ea typeface="+mn-ea"/>
                <a:cs typeface="+mn-cs"/>
              </a:rPr>
              <a:t>Die IQ Anerkennungs- und Qualifizierungsberatung Berlin </a:t>
            </a:r>
            <a:r>
              <a:rPr lang="de-DE" sz="750" b="0" i="0" kern="1200">
                <a:solidFill>
                  <a:schemeClr val="bg2">
                    <a:lumMod val="75000"/>
                  </a:schemeClr>
                </a:solidFill>
                <a:effectLst/>
                <a:latin typeface="Arial" charset="0"/>
                <a:ea typeface="+mn-ea"/>
                <a:cs typeface="Arial" panose="020B0604020202020204" pitchFamily="34" charset="0"/>
              </a:rPr>
              <a:t>wird zusätzlich finanziert durch die Senatsverwaltung für Arbeit, Soziales, Gleichstellung, Integration, Vielfalt und Antidiskriminierung aus Landesmitteln, die da</a:t>
            </a:r>
            <a:r>
              <a:rPr lang="de-DE" sz="750" b="0" i="0" kern="1200">
                <a:solidFill>
                  <a:schemeClr val="bg2">
                    <a:lumMod val="75000"/>
                  </a:schemeClr>
                </a:solidFill>
                <a:effectLst/>
                <a:latin typeface="Arial" charset="0"/>
                <a:ea typeface="+mn-ea"/>
                <a:cs typeface="+mn-cs"/>
              </a:rPr>
              <a:t>s Abgeordnetenhaus Berlin beschlossen hat.</a:t>
            </a:r>
            <a:endParaRPr lang="de-DE" sz="750" kern="1200">
              <a:solidFill>
                <a:schemeClr val="bg2">
                  <a:lumMod val="75000"/>
                </a:schemeClr>
              </a:solidFill>
              <a:latin typeface="Arial" charset="0"/>
              <a:ea typeface="+mn-ea"/>
              <a:cs typeface="+mn-cs"/>
            </a:endParaRPr>
          </a:p>
        </p:txBody>
      </p:sp>
      <p:pic>
        <p:nvPicPr>
          <p:cNvPr id="10" name="Grafik 9">
            <a:extLst>
              <a:ext uri="{FF2B5EF4-FFF2-40B4-BE49-F238E27FC236}">
                <a16:creationId xmlns:a16="http://schemas.microsoft.com/office/drawing/2014/main" id="{1C044B3A-194F-4E1F-A73C-2CAE0970BB96}"/>
              </a:ext>
            </a:extLst>
          </p:cNvPr>
          <p:cNvPicPr>
            <a:picLocks noChangeAspect="1"/>
          </p:cNvPicPr>
          <p:nvPr userDrawn="1"/>
        </p:nvPicPr>
        <p:blipFill>
          <a:blip r:embed="rId3"/>
          <a:stretch>
            <a:fillRect/>
          </a:stretch>
        </p:blipFill>
        <p:spPr>
          <a:xfrm>
            <a:off x="681209" y="6170058"/>
            <a:ext cx="2821722" cy="299089"/>
          </a:xfrm>
          <a:prstGeom prst="rect">
            <a:avLst/>
          </a:prstGeom>
        </p:spPr>
      </p:pic>
    </p:spTree>
    <p:extLst>
      <p:ext uri="{BB962C8B-B14F-4D97-AF65-F5344CB8AC3E}">
        <p14:creationId xmlns:p14="http://schemas.microsoft.com/office/powerpoint/2010/main" val="307730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30000" y="2124001"/>
            <a:ext cx="7723425" cy="4183138"/>
          </a:xfrm>
          <a:prstGeom prst="rect">
            <a:avLst/>
          </a:prstGeom>
        </p:spPr>
        <p:txBody>
          <a:bodyPr/>
          <a:lstStyle>
            <a:lvl1pPr marL="180000" indent="-180000" algn="l" defTabSz="957263" rtl="0" fontAlgn="base">
              <a:spcBef>
                <a:spcPts val="600"/>
              </a:spcBef>
              <a:spcAft>
                <a:spcPct val="0"/>
              </a:spcAft>
              <a:buClr>
                <a:srgbClr val="99CACA"/>
              </a:buClr>
              <a:buFont typeface="Wingdings" pitchFamily="2" charset="2"/>
              <a:buChar char="§"/>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5pPr>
          </a:lstStyle>
          <a:p>
            <a:pPr lvl="0"/>
            <a:r>
              <a:rPr lang="de-DE"/>
              <a:t>Textmasterformate durch Klicken bearbeiten</a:t>
            </a:r>
          </a:p>
          <a:p>
            <a:pPr lvl="1"/>
            <a:r>
              <a:rPr lang="de-DE"/>
              <a:t>Zweite Ebene</a:t>
            </a:r>
          </a:p>
          <a:p>
            <a:pPr lvl="4"/>
            <a:r>
              <a:rPr lang="de-DE"/>
              <a:t>Dritte Ebene</a:t>
            </a:r>
          </a:p>
        </p:txBody>
      </p:sp>
      <p:sp>
        <p:nvSpPr>
          <p:cNvPr id="5" name="Titel 1"/>
          <p:cNvSpPr>
            <a:spLocks noGrp="1"/>
          </p:cNvSpPr>
          <p:nvPr>
            <p:ph type="title"/>
          </p:nvPr>
        </p:nvSpPr>
        <p:spPr>
          <a:xfrm>
            <a:off x="630238" y="1414464"/>
            <a:ext cx="7723187" cy="557212"/>
          </a:xfrm>
          <a:prstGeom prst="rect">
            <a:avLst/>
          </a:prstGeom>
        </p:spPr>
        <p:txBody>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stStyle>
          <a:p>
            <a:r>
              <a:rPr lang="de-DE"/>
              <a:t>Titelmasterformat durch Klicken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C759C568-0496-43C5-94E1-024BC5BA41B4}" type="slidenum">
              <a:rPr lang="de-DE"/>
              <a:pPr>
                <a:defRPr/>
              </a:pPr>
              <a:t>‹Nr.›</a:t>
            </a:fld>
            <a:endParaRPr lang="de-DE"/>
          </a:p>
        </p:txBody>
      </p:sp>
    </p:spTree>
    <p:extLst>
      <p:ext uri="{BB962C8B-B14F-4D97-AF65-F5344CB8AC3E}">
        <p14:creationId xmlns:p14="http://schemas.microsoft.com/office/powerpoint/2010/main" val="15612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 Inhalt">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01EF50A6-42BB-426B-A8E3-6D7F706FC694}"/>
              </a:ext>
            </a:extLst>
          </p:cNvPr>
          <p:cNvSpPr txBox="1">
            <a:spLocks noChangeArrowheads="1"/>
          </p:cNvSpPr>
          <p:nvPr/>
        </p:nvSpPr>
        <p:spPr bwMode="auto">
          <a:xfrm>
            <a:off x="628650" y="6477000"/>
            <a:ext cx="6829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a:t>Förderprogramm IQ – Integration durch Qualifizierung  I  www.netzwerk-iq.de   </a:t>
            </a:r>
            <a:r>
              <a:rPr lang="de-DE" sz="700"/>
              <a:t>I   </a:t>
            </a:r>
            <a:r>
              <a:rPr lang="de-DE" sz="700" b="1"/>
              <a:t>2026</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a:t>Mastertitelformat bearbeiten</a:t>
            </a:r>
          </a:p>
        </p:txBody>
      </p:sp>
      <p:sp>
        <p:nvSpPr>
          <p:cNvPr id="11" name="Textplatzhalter 10"/>
          <p:cNvSpPr>
            <a:spLocks noGrp="1"/>
          </p:cNvSpPr>
          <p:nvPr>
            <p:ph type="body" sz="quarter" idx="11"/>
          </p:nvPr>
        </p:nvSpPr>
        <p:spPr>
          <a:xfrm>
            <a:off x="681038" y="2241550"/>
            <a:ext cx="8543925" cy="4046538"/>
          </a:xfrm>
          <a:prstGeom prst="rect">
            <a:avLst/>
          </a:prstGeom>
        </p:spPr>
        <p:txBody>
          <a:bodyPr/>
          <a:lstStyle>
            <a:lvl2pPr marL="216000" indent="-216000">
              <a:buFont typeface="Wingdings" panose="05000000000000000000" pitchFamily="2" charset="2"/>
              <a:buChar char="§"/>
              <a:defRPr/>
            </a:lvl2pPr>
            <a:lvl3pPr marL="627063" indent="-363538">
              <a:buFont typeface="Arial" panose="020B0604020202020204" pitchFamily="34" charset="0"/>
              <a:buChar char="→"/>
              <a:defRPr/>
            </a:lvl3pPr>
            <a:lvl4pPr marL="900000" indent="-239713">
              <a:buClr>
                <a:srgbClr val="AFD0CA"/>
              </a:buClr>
              <a:buFont typeface="Arial" panose="020B0604020202020204" pitchFamily="34" charset="0"/>
              <a:buChar char="»"/>
              <a:defRPr sz="2000" baseline="0">
                <a:solidFill>
                  <a:srgbClr val="606060"/>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Foliennummernplatzhalter 7">
            <a:extLst>
              <a:ext uri="{FF2B5EF4-FFF2-40B4-BE49-F238E27FC236}">
                <a16:creationId xmlns:a16="http://schemas.microsoft.com/office/drawing/2014/main" id="{DDBABE8D-943E-44EF-A5A1-824050F78B02}"/>
              </a:ext>
            </a:extLst>
          </p:cNvPr>
          <p:cNvSpPr>
            <a:spLocks noGrp="1"/>
          </p:cNvSpPr>
          <p:nvPr>
            <p:ph type="sldNum" sz="quarter" idx="12"/>
          </p:nvPr>
        </p:nvSpPr>
        <p:spPr/>
        <p:txBody>
          <a:bodyPr/>
          <a:lstStyle>
            <a:lvl1pPr>
              <a:defRPr smtClean="0">
                <a:cs typeface="Arial" charset="0"/>
              </a:defRPr>
            </a:lvl1pPr>
          </a:lstStyle>
          <a:p>
            <a:pPr>
              <a:defRPr/>
            </a:pPr>
            <a:fld id="{5393B4D3-3754-4CF4-96AD-8F841C21027C}" type="slidenum">
              <a:rPr lang="de-DE"/>
              <a:pPr>
                <a:defRPr/>
              </a:pPr>
              <a:t>‹Nr.›</a:t>
            </a:fld>
            <a:endParaRPr lang="de-DE"/>
          </a:p>
        </p:txBody>
      </p:sp>
    </p:spTree>
    <p:extLst>
      <p:ext uri="{BB962C8B-B14F-4D97-AF65-F5344CB8AC3E}">
        <p14:creationId xmlns:p14="http://schemas.microsoft.com/office/powerpoint/2010/main" val="40288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 Objekt">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033904B-3994-43C6-A102-4E5CD8C661E5}"/>
              </a:ext>
            </a:extLst>
          </p:cNvPr>
          <p:cNvSpPr txBox="1">
            <a:spLocks noChangeArrowheads="1"/>
          </p:cNvSpPr>
          <p:nvPr/>
        </p:nvSpPr>
        <p:spPr bwMode="auto">
          <a:xfrm>
            <a:off x="628650" y="6477000"/>
            <a:ext cx="6829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a:t>Förderprogramm IQ – Integration durch Qualifizierung  I  www.netzwerk-iq.de   </a:t>
            </a:r>
            <a:r>
              <a:rPr lang="de-DE" sz="700"/>
              <a:t>I   </a:t>
            </a:r>
            <a:r>
              <a:rPr lang="de-DE" sz="700" b="1"/>
              <a:t>2026 </a:t>
            </a:r>
          </a:p>
        </p:txBody>
      </p:sp>
      <p:sp>
        <p:nvSpPr>
          <p:cNvPr id="3" name="Inhaltsplatzhalter 2"/>
          <p:cNvSpPr>
            <a:spLocks noGrp="1"/>
          </p:cNvSpPr>
          <p:nvPr>
            <p:ph idx="1"/>
          </p:nvPr>
        </p:nvSpPr>
        <p:spPr>
          <a:xfrm>
            <a:off x="695913" y="2229632"/>
            <a:ext cx="8529050" cy="4082267"/>
          </a:xfrm>
          <a:prstGeom prst="rect">
            <a:avLst/>
          </a:prstGeom>
        </p:spPr>
        <p:txBody>
          <a:bodyPr/>
          <a:lstStyle>
            <a:lvl1pPr marL="0" indent="0" algn="l" defTabSz="957263" rtl="0" fontAlgn="base">
              <a:spcBef>
                <a:spcPts val="600"/>
              </a:spcBef>
              <a:spcAft>
                <a:spcPct val="0"/>
              </a:spcAft>
              <a:buClr>
                <a:srgbClr val="99CACA"/>
              </a:buClr>
              <a:buFont typeface="Wingdings" pitchFamily="2" charset="2"/>
              <a:buNone/>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2000" kern="1200" dirty="0" smtClean="0">
                <a:solidFill>
                  <a:schemeClr val="bg2">
                    <a:lumMod val="75000"/>
                  </a:schemeClr>
                </a:solidFill>
                <a:latin typeface="Arial" charset="0"/>
                <a:ea typeface="+mn-ea"/>
                <a:cs typeface="+mn-cs"/>
              </a:defRPr>
            </a:lvl5pPr>
          </a:lstStyle>
          <a:p>
            <a:pPr lvl="0"/>
            <a:r>
              <a:rPr lang="de-DE"/>
              <a:t>Mastertextformat bearbeiten</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a:t>Mastertitelformat bearbeiten</a:t>
            </a:r>
          </a:p>
        </p:txBody>
      </p:sp>
      <p:sp>
        <p:nvSpPr>
          <p:cNvPr id="5" name="Foliennummernplatzhalter 7">
            <a:extLst>
              <a:ext uri="{FF2B5EF4-FFF2-40B4-BE49-F238E27FC236}">
                <a16:creationId xmlns:a16="http://schemas.microsoft.com/office/drawing/2014/main" id="{F582C358-FFBF-4F39-8FF9-2DEC0453BCC5}"/>
              </a:ext>
            </a:extLst>
          </p:cNvPr>
          <p:cNvSpPr>
            <a:spLocks noGrp="1"/>
          </p:cNvSpPr>
          <p:nvPr>
            <p:ph type="sldNum" sz="quarter" idx="10"/>
          </p:nvPr>
        </p:nvSpPr>
        <p:spPr/>
        <p:txBody>
          <a:bodyPr/>
          <a:lstStyle>
            <a:lvl1pPr>
              <a:defRPr smtClean="0">
                <a:cs typeface="Arial" charset="0"/>
              </a:defRPr>
            </a:lvl1pPr>
          </a:lstStyle>
          <a:p>
            <a:pPr>
              <a:defRPr/>
            </a:pPr>
            <a:fld id="{D0C55593-C602-47D6-AF2B-598767AEE60E}" type="slidenum">
              <a:rPr lang="de-DE"/>
              <a:pPr>
                <a:defRPr/>
              </a:pPr>
              <a:t>‹Nr.›</a:t>
            </a:fld>
            <a:endParaRPr lang="de-DE"/>
          </a:p>
        </p:txBody>
      </p:sp>
    </p:spTree>
    <p:extLst>
      <p:ext uri="{BB962C8B-B14F-4D97-AF65-F5344CB8AC3E}">
        <p14:creationId xmlns:p14="http://schemas.microsoft.com/office/powerpoint/2010/main" val="415500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A7D7147-4552-42B1-8D53-49DB73FABDB6}"/>
              </a:ext>
              <a:ext uri="{C183D7F6-B498-43B3-948B-1728B52AA6E4}">
                <adec:decorative xmlns:adec="http://schemas.microsoft.com/office/drawing/2017/decorative" val="1"/>
              </a:ext>
            </a:extLst>
          </p:cNvPr>
          <p:cNvSpPr/>
          <p:nvPr/>
        </p:nvSpPr>
        <p:spPr>
          <a:xfrm>
            <a:off x="0" y="0"/>
            <a:ext cx="6164263" cy="6858000"/>
          </a:xfrm>
          <a:prstGeom prst="rect">
            <a:avLst/>
          </a:prstGeom>
          <a:solidFill>
            <a:srgbClr val="AFD0C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rgbClr val="99CACA"/>
              </a:solidFill>
            </a:endParaRPr>
          </a:p>
        </p:txBody>
      </p:sp>
      <p:pic>
        <p:nvPicPr>
          <p:cNvPr id="7" name="Grafik 8">
            <a:extLst>
              <a:ext uri="{FF2B5EF4-FFF2-40B4-BE49-F238E27FC236}">
                <a16:creationId xmlns:a16="http://schemas.microsoft.com/office/drawing/2014/main" id="{2435BB8B-CD3C-4170-9975-21A6F78E9FA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933450"/>
            <a:ext cx="990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3">
            <a:extLst>
              <a:ext uri="{FF2B5EF4-FFF2-40B4-BE49-F238E27FC236}">
                <a16:creationId xmlns:a16="http://schemas.microsoft.com/office/drawing/2014/main" id="{D668BBBD-4913-485B-84E9-52FFE475E2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3450"/>
            <a:ext cx="43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6405" y="1574493"/>
            <a:ext cx="4353079" cy="814745"/>
          </a:xfrm>
          <a:prstGeom prst="rect">
            <a:avLst/>
          </a:prstGeom>
        </p:spPr>
        <p:txBody>
          <a:bodyPr/>
          <a:lstStyle>
            <a:lvl1pPr>
              <a:defRPr sz="2200">
                <a:solidFill>
                  <a:schemeClr val="tx1"/>
                </a:solidFill>
              </a:defRPr>
            </a:lvl1pPr>
          </a:lstStyle>
          <a:p>
            <a:r>
              <a:rPr lang="de-DE"/>
              <a:t>Mastertitelformat bearbeiten</a:t>
            </a:r>
          </a:p>
        </p:txBody>
      </p:sp>
      <p:sp>
        <p:nvSpPr>
          <p:cNvPr id="5" name="Bildplatzhalter 4"/>
          <p:cNvSpPr>
            <a:spLocks noGrp="1"/>
          </p:cNvSpPr>
          <p:nvPr>
            <p:ph type="pic" sz="quarter" idx="11"/>
          </p:nvPr>
        </p:nvSpPr>
        <p:spPr>
          <a:xfrm>
            <a:off x="6096000" y="0"/>
            <a:ext cx="3810000" cy="6858000"/>
          </a:xfrm>
          <a:prstGeom prst="rect">
            <a:avLst/>
          </a:prstGeom>
          <a:solidFill>
            <a:schemeClr val="bg1">
              <a:lumMod val="85000"/>
            </a:schemeClr>
          </a:solidFill>
        </p:spPr>
        <p:txBody>
          <a:bodyPr/>
          <a:lstStyle/>
          <a:p>
            <a:pPr lvl="0"/>
            <a:r>
              <a:rPr lang="de-DE" noProof="0"/>
              <a:t>Bild durch Klicken auf Symbol hinzufügen</a:t>
            </a:r>
          </a:p>
        </p:txBody>
      </p:sp>
      <p:sp>
        <p:nvSpPr>
          <p:cNvPr id="9" name="Inhaltsplatzhalter 8"/>
          <p:cNvSpPr>
            <a:spLocks noGrp="1"/>
          </p:cNvSpPr>
          <p:nvPr>
            <p:ph sz="quarter" idx="12"/>
          </p:nvPr>
        </p:nvSpPr>
        <p:spPr>
          <a:xfrm>
            <a:off x="366405" y="2654300"/>
            <a:ext cx="4421495" cy="3205163"/>
          </a:xfrm>
          <a:prstGeom prst="rect">
            <a:avLst/>
          </a:prstGeom>
        </p:spPr>
        <p:txBody>
          <a:bodyPr/>
          <a:lstStyle>
            <a:lvl1pPr marL="216000" indent="-216000">
              <a:buClr>
                <a:schemeClr val="tx1">
                  <a:lumMod val="65000"/>
                  <a:lumOff val="35000"/>
                </a:schemeClr>
              </a:buClr>
              <a:buFont typeface="Wingdings" panose="05000000000000000000" pitchFamily="2" charset="2"/>
              <a:buChar char="§"/>
              <a:defRPr b="1">
                <a:solidFill>
                  <a:schemeClr val="tx1">
                    <a:lumMod val="65000"/>
                    <a:lumOff val="35000"/>
                  </a:schemeClr>
                </a:solidFill>
              </a:defRPr>
            </a:lvl1pPr>
            <a:lvl2pPr marL="628650" indent="-363538">
              <a:buClr>
                <a:schemeClr val="tx1">
                  <a:lumMod val="65000"/>
                  <a:lumOff val="35000"/>
                </a:schemeClr>
              </a:buClr>
              <a:defRPr b="1">
                <a:solidFill>
                  <a:schemeClr val="tx1">
                    <a:lumMod val="65000"/>
                    <a:lumOff val="35000"/>
                  </a:schemeClr>
                </a:solidFill>
              </a:defRPr>
            </a:lvl2pPr>
            <a:lvl3pPr>
              <a:buClr>
                <a:schemeClr val="tx1">
                  <a:lumMod val="65000"/>
                  <a:lumOff val="35000"/>
                </a:schemeClr>
              </a:buClr>
              <a:defRPr b="1">
                <a:solidFill>
                  <a:schemeClr val="tx1">
                    <a:lumMod val="65000"/>
                    <a:lumOff val="35000"/>
                  </a:schemeClr>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p:txBody>
      </p:sp>
      <p:sp>
        <p:nvSpPr>
          <p:cNvPr id="10" name="Foliennummernplatzhalter 2">
            <a:extLst>
              <a:ext uri="{FF2B5EF4-FFF2-40B4-BE49-F238E27FC236}">
                <a16:creationId xmlns:a16="http://schemas.microsoft.com/office/drawing/2014/main" id="{4278172A-116A-4005-9FF1-75702FA39D7C}"/>
              </a:ext>
            </a:extLst>
          </p:cNvPr>
          <p:cNvSpPr>
            <a:spLocks noGrp="1"/>
          </p:cNvSpPr>
          <p:nvPr>
            <p:ph type="sldNum" sz="quarter" idx="13"/>
          </p:nvPr>
        </p:nvSpPr>
        <p:spPr/>
        <p:txBody>
          <a:bodyPr/>
          <a:lstStyle>
            <a:lvl1pPr>
              <a:defRPr/>
            </a:lvl1pPr>
          </a:lstStyle>
          <a:p>
            <a:pPr>
              <a:defRPr/>
            </a:pPr>
            <a:fld id="{0C871FA2-E0AB-4E96-BEF2-58438FC7020E}" type="slidenum">
              <a:rPr lang="de-DE"/>
              <a:pPr>
                <a:defRPr/>
              </a:pPr>
              <a:t>‹Nr.›</a:t>
            </a:fld>
            <a:endParaRPr lang="de-DE"/>
          </a:p>
        </p:txBody>
      </p:sp>
    </p:spTree>
    <p:extLst>
      <p:ext uri="{BB962C8B-B14F-4D97-AF65-F5344CB8AC3E}">
        <p14:creationId xmlns:p14="http://schemas.microsoft.com/office/powerpoint/2010/main" val="36949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ennfolie">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0" y="0"/>
            <a:ext cx="9906000" cy="6858000"/>
          </a:xfrm>
          <a:prstGeom prst="rect">
            <a:avLst/>
          </a:prstGeom>
          <a:solidFill>
            <a:schemeClr val="bg1">
              <a:lumMod val="85000"/>
            </a:schemeClr>
          </a:solidFill>
        </p:spPr>
        <p:txBody>
          <a:bodyPr/>
          <a:lstStyle/>
          <a:p>
            <a:pPr lvl="0"/>
            <a:r>
              <a:rPr lang="de-DE" noProof="0"/>
              <a:t>Bild durch Klicken auf Symbol hinzufügen</a:t>
            </a:r>
          </a:p>
        </p:txBody>
      </p:sp>
      <p:sp>
        <p:nvSpPr>
          <p:cNvPr id="2" name="Titel 1">
            <a:extLst>
              <a:ext uri="{C183D7F6-B498-43B3-948B-1728B52AA6E4}">
                <adec:decorative xmlns:adec="http://schemas.microsoft.com/office/drawing/2017/decorative" val="1"/>
              </a:ext>
            </a:extLst>
          </p:cNvPr>
          <p:cNvSpPr>
            <a:spLocks noGrp="1"/>
          </p:cNvSpPr>
          <p:nvPr>
            <p:ph type="title"/>
          </p:nvPr>
        </p:nvSpPr>
        <p:spPr>
          <a:xfrm>
            <a:off x="0" y="4229204"/>
            <a:ext cx="8672052" cy="1160206"/>
          </a:xfrm>
          <a:prstGeom prst="rect">
            <a:avLst/>
          </a:prstGeom>
          <a:solidFill>
            <a:srgbClr val="B1D0C4">
              <a:alpha val="50000"/>
            </a:srgbClr>
          </a:solidFill>
        </p:spPr>
        <p:txBody>
          <a:bodyPr anchor="ctr" anchorCtr="0"/>
          <a:lstStyle>
            <a:lvl1pPr marL="1080000">
              <a:defRPr sz="3600"/>
            </a:lvl1pPr>
          </a:lstStyle>
          <a:p>
            <a:r>
              <a:rPr lang="de-DE"/>
              <a:t>Mastertitelformat bearbeiten</a:t>
            </a:r>
          </a:p>
        </p:txBody>
      </p:sp>
      <p:sp>
        <p:nvSpPr>
          <p:cNvPr id="4" name="Foliennummernplatzhalter 7">
            <a:extLst>
              <a:ext uri="{FF2B5EF4-FFF2-40B4-BE49-F238E27FC236}">
                <a16:creationId xmlns:a16="http://schemas.microsoft.com/office/drawing/2014/main" id="{C2D2A3A2-6F49-4BB0-8AB0-B8824AF2567C}"/>
              </a:ext>
            </a:extLst>
          </p:cNvPr>
          <p:cNvSpPr>
            <a:spLocks noGrp="1"/>
          </p:cNvSpPr>
          <p:nvPr>
            <p:ph type="sldNum" sz="quarter" idx="12"/>
          </p:nvPr>
        </p:nvSpPr>
        <p:spPr/>
        <p:txBody>
          <a:bodyPr/>
          <a:lstStyle>
            <a:lvl1pPr>
              <a:defRPr/>
            </a:lvl1pPr>
          </a:lstStyle>
          <a:p>
            <a:pPr>
              <a:defRPr/>
            </a:pPr>
            <a:fld id="{9EC17671-D43F-45E2-9772-F0AE1B6539BC}" type="slidenum">
              <a:rPr lang="de-DE"/>
              <a:pPr>
                <a:defRPr/>
              </a:pPr>
              <a:t>‹Nr.›</a:t>
            </a:fld>
            <a:endParaRPr lang="de-DE"/>
          </a:p>
        </p:txBody>
      </p:sp>
    </p:spTree>
    <p:extLst>
      <p:ext uri="{BB962C8B-B14F-4D97-AF65-F5344CB8AC3E}">
        <p14:creationId xmlns:p14="http://schemas.microsoft.com/office/powerpoint/2010/main" val="78024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ontakt">
    <p:spTree>
      <p:nvGrpSpPr>
        <p:cNvPr id="1" name=""/>
        <p:cNvGrpSpPr/>
        <p:nvPr/>
      </p:nvGrpSpPr>
      <p:grpSpPr>
        <a:xfrm>
          <a:off x="0" y="0"/>
          <a:ext cx="0" cy="0"/>
          <a:chOff x="0" y="0"/>
          <a:chExt cx="0" cy="0"/>
        </a:xfrm>
      </p:grpSpPr>
      <p:sp>
        <p:nvSpPr>
          <p:cNvPr id="2" name="Titel 1"/>
          <p:cNvSpPr>
            <a:spLocks noGrp="1"/>
          </p:cNvSpPr>
          <p:nvPr>
            <p:ph type="ctrTitle"/>
          </p:nvPr>
        </p:nvSpPr>
        <p:spPr>
          <a:xfrm>
            <a:off x="628650" y="2124000"/>
            <a:ext cx="8420100" cy="892665"/>
          </a:xfrm>
          <a:prstGeom prst="rect">
            <a:avLst/>
          </a:prstGeom>
        </p:spPr>
        <p:txBody>
          <a:bodyPr/>
          <a:lstStyle>
            <a:lvl1pPr algn="l" rtl="0" fontAlgn="base">
              <a:spcBef>
                <a:spcPct val="0"/>
              </a:spcBef>
              <a:spcAft>
                <a:spcPct val="0"/>
              </a:spcAft>
              <a:defRPr lang="de-DE" sz="2800" b="1" kern="1200" dirty="0">
                <a:solidFill>
                  <a:schemeClr val="tx1"/>
                </a:solidFill>
                <a:latin typeface="Arial" charset="0"/>
                <a:ea typeface="+mn-ea"/>
                <a:cs typeface="+mn-cs"/>
              </a:defRPr>
            </a:lvl1pPr>
          </a:lstStyle>
          <a:p>
            <a:r>
              <a:rPr lang="de-DE"/>
              <a:t>Mastertitelformat bearbeiten</a:t>
            </a:r>
          </a:p>
        </p:txBody>
      </p:sp>
      <p:sp>
        <p:nvSpPr>
          <p:cNvPr id="3" name="Untertitel 2"/>
          <p:cNvSpPr>
            <a:spLocks noGrp="1"/>
          </p:cNvSpPr>
          <p:nvPr>
            <p:ph type="subTitle" idx="1"/>
          </p:nvPr>
        </p:nvSpPr>
        <p:spPr>
          <a:xfrm>
            <a:off x="630000" y="3189600"/>
            <a:ext cx="8418750" cy="1752600"/>
          </a:xfrm>
          <a:prstGeom prst="rect">
            <a:avLst/>
          </a:prstGeom>
        </p:spPr>
        <p:txBody>
          <a:bodyPr>
            <a:noAutofit/>
          </a:bodyPr>
          <a:lstStyle>
            <a:lvl1pPr marL="0" indent="0" algn="l" rtl="0" fontAlgn="base">
              <a:spcBef>
                <a:spcPct val="50000"/>
              </a:spcBef>
              <a:spcAft>
                <a:spcPct val="0"/>
              </a:spcAft>
              <a:buNone/>
              <a:defRPr lang="de-DE" sz="2000" kern="1200" baseline="0" dirty="0">
                <a:solidFill>
                  <a:schemeClr val="bg2">
                    <a:lumMod val="75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cxnSp>
        <p:nvCxnSpPr>
          <p:cNvPr id="9" name="Gerade Verbindung 8">
            <a:extLst>
              <a:ext uri="{FF2B5EF4-FFF2-40B4-BE49-F238E27FC236}">
                <a16:creationId xmlns:a16="http://schemas.microsoft.com/office/drawing/2014/main" id="{6E529175-5C77-7E95-5A37-7093C835B317}"/>
              </a:ext>
            </a:extLst>
          </p:cNvPr>
          <p:cNvCxnSpPr>
            <a:cxnSpLocks/>
          </p:cNvCxnSpPr>
          <p:nvPr userDrawn="1"/>
        </p:nvCxnSpPr>
        <p:spPr>
          <a:xfrm>
            <a:off x="681209" y="5160356"/>
            <a:ext cx="8641695" cy="0"/>
          </a:xfrm>
          <a:prstGeom prst="line">
            <a:avLst/>
          </a:prstGeom>
          <a:ln>
            <a:solidFill>
              <a:srgbClr val="989C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4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77414A8-4AD7-4F89-B3D2-D41DDD095278}"/>
              </a:ext>
              <a:ext uri="{C183D7F6-B498-43B3-948B-1728B52AA6E4}">
                <adec:decorative xmlns:adec="http://schemas.microsoft.com/office/drawing/2017/decorative" val="1"/>
              </a:ext>
            </a:extLst>
          </p:cNvPr>
          <p:cNvSpPr/>
          <p:nvPr/>
        </p:nvSpPr>
        <p:spPr>
          <a:xfrm>
            <a:off x="0" y="3630613"/>
            <a:ext cx="9906000" cy="868362"/>
          </a:xfrm>
          <a:prstGeom prst="rect">
            <a:avLst/>
          </a:prstGeom>
          <a:solidFill>
            <a:srgbClr val="AFD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rgbClr val="99CACA"/>
              </a:solidFill>
            </a:endParaRPr>
          </a:p>
        </p:txBody>
      </p:sp>
      <p:pic>
        <p:nvPicPr>
          <p:cNvPr id="6" name="Grafik 12">
            <a:extLst>
              <a:ext uri="{FF2B5EF4-FFF2-40B4-BE49-F238E27FC236}">
                <a16:creationId xmlns:a16="http://schemas.microsoft.com/office/drawing/2014/main" id="{405C5563-4463-4FC9-966E-8EE53507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5" y="4373563"/>
            <a:ext cx="37623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ildplatzhalter 11"/>
          <p:cNvSpPr>
            <a:spLocks noGrp="1"/>
          </p:cNvSpPr>
          <p:nvPr>
            <p:ph type="pic" sz="quarter" idx="12"/>
          </p:nvPr>
        </p:nvSpPr>
        <p:spPr>
          <a:xfrm>
            <a:off x="0" y="914400"/>
            <a:ext cx="9906000" cy="2716826"/>
          </a:xfrm>
          <a:prstGeom prst="rect">
            <a:avLst/>
          </a:prstGeom>
          <a:solidFill>
            <a:schemeClr val="bg1">
              <a:lumMod val="85000"/>
            </a:schemeClr>
          </a:solidFill>
        </p:spPr>
        <p:txBody>
          <a:bodyPr/>
          <a:lstStyle>
            <a:lvl1pPr marL="0" indent="0">
              <a:buNone/>
              <a:defRPr/>
            </a:lvl1pPr>
          </a:lstStyle>
          <a:p>
            <a:pPr lvl="0"/>
            <a:r>
              <a:rPr lang="de-DE" noProof="0"/>
              <a:t>Bild durch Klicken auf Symbol hinzufügen</a:t>
            </a:r>
          </a:p>
        </p:txBody>
      </p:sp>
      <p:sp>
        <p:nvSpPr>
          <p:cNvPr id="9" name="Titel 1"/>
          <p:cNvSpPr>
            <a:spLocks noGrp="1"/>
          </p:cNvSpPr>
          <p:nvPr>
            <p:ph type="title"/>
          </p:nvPr>
        </p:nvSpPr>
        <p:spPr>
          <a:xfrm>
            <a:off x="679449" y="3631226"/>
            <a:ext cx="8150775" cy="868029"/>
          </a:xfrm>
          <a:prstGeom prst="rect">
            <a:avLst/>
          </a:prstGeom>
        </p:spPr>
        <p:txBody>
          <a:bodyPr lIns="0" anchor="ctr" anchorCtr="0">
            <a:noAutofit/>
          </a:bodyPr>
          <a:lstStyle>
            <a:lvl1pPr algn="l" defTabSz="957263" rtl="0" eaLnBrk="0" fontAlgn="base" hangingPunct="0">
              <a:spcBef>
                <a:spcPct val="0"/>
              </a:spcBef>
              <a:spcAft>
                <a:spcPct val="0"/>
              </a:spcAft>
              <a:defRPr lang="de-DE" sz="2800" b="1" kern="1200" dirty="0">
                <a:solidFill>
                  <a:schemeClr val="tx1"/>
                </a:solidFill>
                <a:latin typeface="Arial" charset="0"/>
                <a:ea typeface="+mn-ea"/>
                <a:cs typeface="+mn-cs"/>
              </a:defRPr>
            </a:lvl1pPr>
          </a:lstStyle>
          <a:p>
            <a:r>
              <a:rPr lang="de-DE"/>
              <a:t>Mastertitelformat bearbeiten</a:t>
            </a:r>
          </a:p>
        </p:txBody>
      </p:sp>
      <p:sp>
        <p:nvSpPr>
          <p:cNvPr id="10" name="Inhaltsplatzhalter 9"/>
          <p:cNvSpPr>
            <a:spLocks noGrp="1"/>
          </p:cNvSpPr>
          <p:nvPr>
            <p:ph sz="quarter" idx="11"/>
          </p:nvPr>
        </p:nvSpPr>
        <p:spPr>
          <a:xfrm>
            <a:off x="679449" y="4841387"/>
            <a:ext cx="6677025" cy="1562273"/>
          </a:xfrm>
          <a:prstGeom prst="rect">
            <a:avLst/>
          </a:prstGeom>
        </p:spPr>
        <p:txBody>
          <a:bodyPr lIns="0">
            <a:noAutofit/>
          </a:bodyPr>
          <a:lstStyle>
            <a:lvl1pPr marL="0" indent="0">
              <a:buNone/>
              <a:defRPr/>
            </a:lvl1pPr>
          </a:lstStyle>
          <a:p>
            <a:pPr lvl="0"/>
            <a:r>
              <a:rPr lang="de-DE"/>
              <a:t>Mastertextformat bearbeiten</a:t>
            </a:r>
          </a:p>
        </p:txBody>
      </p:sp>
      <p:sp>
        <p:nvSpPr>
          <p:cNvPr id="7" name="Foliennummernplatzhalter 2">
            <a:extLst>
              <a:ext uri="{FF2B5EF4-FFF2-40B4-BE49-F238E27FC236}">
                <a16:creationId xmlns:a16="http://schemas.microsoft.com/office/drawing/2014/main" id="{96FF1285-39E3-46E8-9797-83EC0F30623B}"/>
              </a:ext>
            </a:extLst>
          </p:cNvPr>
          <p:cNvSpPr>
            <a:spLocks noGrp="1"/>
          </p:cNvSpPr>
          <p:nvPr>
            <p:ph type="sldNum" sz="quarter" idx="13"/>
          </p:nvPr>
        </p:nvSpPr>
        <p:spPr/>
        <p:txBody>
          <a:bodyPr/>
          <a:lstStyle>
            <a:lvl1pPr>
              <a:defRPr/>
            </a:lvl1pPr>
          </a:lstStyle>
          <a:p>
            <a:pPr>
              <a:defRPr/>
            </a:pPr>
            <a:fld id="{96A1DB40-76A0-472B-BDB2-0CD451AD759A}" type="slidenum">
              <a:rPr lang="de-DE"/>
              <a:pPr>
                <a:defRPr/>
              </a:pPr>
              <a:t>‹Nr.›</a:t>
            </a:fld>
            <a:endParaRPr lang="de-DE"/>
          </a:p>
        </p:txBody>
      </p:sp>
    </p:spTree>
    <p:extLst>
      <p:ext uri="{BB962C8B-B14F-4D97-AF65-F5344CB8AC3E}">
        <p14:creationId xmlns:p14="http://schemas.microsoft.com/office/powerpoint/2010/main" val="355317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 Inhalt">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01EF50A6-42BB-426B-A8E3-6D7F706FC694}"/>
              </a:ext>
            </a:extLst>
          </p:cNvPr>
          <p:cNvSpPr txBox="1">
            <a:spLocks noChangeArrowheads="1"/>
          </p:cNvSpPr>
          <p:nvPr/>
        </p:nvSpPr>
        <p:spPr bwMode="auto">
          <a:xfrm>
            <a:off x="527050" y="6486524"/>
            <a:ext cx="6829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a:t>Förderprogramm IQ – Integration durch Qualifizierung  I  www.netzwerk-iq.de   </a:t>
            </a:r>
            <a:r>
              <a:rPr lang="de-DE" sz="700"/>
              <a:t>I   </a:t>
            </a:r>
            <a:r>
              <a:rPr lang="de-DE" sz="700" b="1"/>
              <a:t>2026</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a:t>Mastertitelformat bearbeiten</a:t>
            </a:r>
          </a:p>
        </p:txBody>
      </p:sp>
      <p:sp>
        <p:nvSpPr>
          <p:cNvPr id="11" name="Textplatzhalter 10"/>
          <p:cNvSpPr>
            <a:spLocks noGrp="1"/>
          </p:cNvSpPr>
          <p:nvPr>
            <p:ph type="body" sz="quarter" idx="11"/>
          </p:nvPr>
        </p:nvSpPr>
        <p:spPr>
          <a:xfrm>
            <a:off x="681038" y="2241550"/>
            <a:ext cx="8543925" cy="4046538"/>
          </a:xfrm>
          <a:prstGeom prst="rect">
            <a:avLst/>
          </a:prstGeom>
        </p:spPr>
        <p:txBody>
          <a:bodyPr/>
          <a:lstStyle>
            <a:lvl2pPr marL="216000" indent="-216000">
              <a:buFont typeface="Wingdings" panose="05000000000000000000" pitchFamily="2" charset="2"/>
              <a:buChar char="§"/>
              <a:defRPr/>
            </a:lvl2pPr>
            <a:lvl3pPr marL="627063" indent="-363538">
              <a:buFont typeface="Arial" panose="020B0604020202020204" pitchFamily="34" charset="0"/>
              <a:buChar char="→"/>
              <a:defRPr/>
            </a:lvl3pPr>
            <a:lvl4pPr marL="900000" indent="-239713">
              <a:buClr>
                <a:srgbClr val="AFD0CA"/>
              </a:buClr>
              <a:buFont typeface="Arial" panose="020B0604020202020204" pitchFamily="34" charset="0"/>
              <a:buChar char="»"/>
              <a:defRPr sz="2000" baseline="0">
                <a:solidFill>
                  <a:srgbClr val="606060"/>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Foliennummernplatzhalter 7">
            <a:extLst>
              <a:ext uri="{FF2B5EF4-FFF2-40B4-BE49-F238E27FC236}">
                <a16:creationId xmlns:a16="http://schemas.microsoft.com/office/drawing/2014/main" id="{DDBABE8D-943E-44EF-A5A1-824050F78B02}"/>
              </a:ext>
            </a:extLst>
          </p:cNvPr>
          <p:cNvSpPr>
            <a:spLocks noGrp="1"/>
          </p:cNvSpPr>
          <p:nvPr>
            <p:ph type="sldNum" sz="quarter" idx="12"/>
          </p:nvPr>
        </p:nvSpPr>
        <p:spPr/>
        <p:txBody>
          <a:bodyPr/>
          <a:lstStyle>
            <a:lvl1pPr>
              <a:defRPr smtClean="0">
                <a:cs typeface="Arial" charset="0"/>
              </a:defRPr>
            </a:lvl1pPr>
          </a:lstStyle>
          <a:p>
            <a:pPr>
              <a:defRPr/>
            </a:pPr>
            <a:fld id="{5393B4D3-3754-4CF4-96AD-8F841C21027C}" type="slidenum">
              <a:rPr lang="de-DE"/>
              <a:pPr>
                <a:defRPr/>
              </a:pPr>
              <a:t>‹Nr.›</a:t>
            </a:fld>
            <a:endParaRPr lang="de-DE"/>
          </a:p>
        </p:txBody>
      </p:sp>
    </p:spTree>
    <p:extLst>
      <p:ext uri="{BB962C8B-B14F-4D97-AF65-F5344CB8AC3E}">
        <p14:creationId xmlns:p14="http://schemas.microsoft.com/office/powerpoint/2010/main" val="57337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 Objekt">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033904B-3994-43C6-A102-4E5CD8C661E5}"/>
              </a:ext>
            </a:extLst>
          </p:cNvPr>
          <p:cNvSpPr txBox="1">
            <a:spLocks noChangeArrowheads="1"/>
          </p:cNvSpPr>
          <p:nvPr/>
        </p:nvSpPr>
        <p:spPr bwMode="auto">
          <a:xfrm>
            <a:off x="628650" y="6477000"/>
            <a:ext cx="6829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a:t>Förderprogramm IQ – Integration durch Qualifizierung  I  www.netzwerk-iq.de   </a:t>
            </a:r>
            <a:r>
              <a:rPr lang="de-DE" sz="700"/>
              <a:t>I   </a:t>
            </a:r>
            <a:r>
              <a:rPr lang="de-DE" sz="700" b="1"/>
              <a:t>2026</a:t>
            </a:r>
          </a:p>
        </p:txBody>
      </p:sp>
      <p:sp>
        <p:nvSpPr>
          <p:cNvPr id="3" name="Inhaltsplatzhalter 2"/>
          <p:cNvSpPr>
            <a:spLocks noGrp="1"/>
          </p:cNvSpPr>
          <p:nvPr>
            <p:ph idx="1"/>
          </p:nvPr>
        </p:nvSpPr>
        <p:spPr>
          <a:xfrm>
            <a:off x="695913" y="2229632"/>
            <a:ext cx="8529050" cy="4082267"/>
          </a:xfrm>
          <a:prstGeom prst="rect">
            <a:avLst/>
          </a:prstGeom>
        </p:spPr>
        <p:txBody>
          <a:bodyPr/>
          <a:lstStyle>
            <a:lvl1pPr marL="0" indent="0" algn="l" defTabSz="957263" rtl="0" fontAlgn="base">
              <a:spcBef>
                <a:spcPts val="600"/>
              </a:spcBef>
              <a:spcAft>
                <a:spcPct val="0"/>
              </a:spcAft>
              <a:buClr>
                <a:srgbClr val="99CACA"/>
              </a:buClr>
              <a:buFont typeface="Wingdings" pitchFamily="2" charset="2"/>
              <a:buNone/>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2000" kern="1200" dirty="0" smtClean="0">
                <a:solidFill>
                  <a:schemeClr val="bg2">
                    <a:lumMod val="75000"/>
                  </a:schemeClr>
                </a:solidFill>
                <a:latin typeface="Arial" charset="0"/>
                <a:ea typeface="+mn-ea"/>
                <a:cs typeface="+mn-cs"/>
              </a:defRPr>
            </a:lvl5pPr>
          </a:lstStyle>
          <a:p>
            <a:pPr lvl="0"/>
            <a:r>
              <a:rPr lang="de-DE"/>
              <a:t>Mastertextformat bearbeiten</a:t>
            </a:r>
          </a:p>
        </p:txBody>
      </p:sp>
      <p:sp>
        <p:nvSpPr>
          <p:cNvPr id="8" name="Titelplatzhalter 1"/>
          <p:cNvSpPr>
            <a:spLocks noGrp="1"/>
          </p:cNvSpPr>
          <p:nvPr>
            <p:ph type="title"/>
          </p:nvPr>
        </p:nvSpPr>
        <p:spPr>
          <a:xfrm>
            <a:off x="681038" y="1384713"/>
            <a:ext cx="8543925" cy="444816"/>
          </a:xfrm>
          <a:prstGeom prst="rect">
            <a:avLst/>
          </a:prstGeom>
        </p:spPr>
        <p:txBody>
          <a:bodyPr vert="horz" lIns="91440" tIns="45720" rIns="91440" bIns="45720" rtlCol="0" anchor="ctr">
            <a:noAutofit/>
          </a:bodyPr>
          <a:lstStyle/>
          <a:p>
            <a:r>
              <a:rPr lang="de-DE"/>
              <a:t>Mastertitelformat bearbeiten</a:t>
            </a:r>
          </a:p>
        </p:txBody>
      </p:sp>
      <p:sp>
        <p:nvSpPr>
          <p:cNvPr id="5" name="Foliennummernplatzhalter 7">
            <a:extLst>
              <a:ext uri="{FF2B5EF4-FFF2-40B4-BE49-F238E27FC236}">
                <a16:creationId xmlns:a16="http://schemas.microsoft.com/office/drawing/2014/main" id="{F582C358-FFBF-4F39-8FF9-2DEC0453BCC5}"/>
              </a:ext>
            </a:extLst>
          </p:cNvPr>
          <p:cNvSpPr>
            <a:spLocks noGrp="1"/>
          </p:cNvSpPr>
          <p:nvPr>
            <p:ph type="sldNum" sz="quarter" idx="10"/>
          </p:nvPr>
        </p:nvSpPr>
        <p:spPr/>
        <p:txBody>
          <a:bodyPr/>
          <a:lstStyle>
            <a:lvl1pPr>
              <a:defRPr smtClean="0">
                <a:cs typeface="Arial" charset="0"/>
              </a:defRPr>
            </a:lvl1pPr>
          </a:lstStyle>
          <a:p>
            <a:pPr>
              <a:defRPr/>
            </a:pPr>
            <a:fld id="{D0C55593-C602-47D6-AF2B-598767AEE60E}" type="slidenum">
              <a:rPr lang="de-DE"/>
              <a:pPr>
                <a:defRPr/>
              </a:pPr>
              <a:t>‹Nr.›</a:t>
            </a:fld>
            <a:endParaRPr lang="de-DE"/>
          </a:p>
        </p:txBody>
      </p:sp>
    </p:spTree>
    <p:extLst>
      <p:ext uri="{BB962C8B-B14F-4D97-AF65-F5344CB8AC3E}">
        <p14:creationId xmlns:p14="http://schemas.microsoft.com/office/powerpoint/2010/main" val="233149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jpe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742E8644-F788-476D-BC9B-1598574ECAFB}"/>
              </a:ext>
            </a:extLst>
          </p:cNvPr>
          <p:cNvSpPr>
            <a:spLocks noGrp="1"/>
          </p:cNvSpPr>
          <p:nvPr>
            <p:ph type="sldNum" sz="quarter" idx="4"/>
          </p:nvPr>
        </p:nvSpPr>
        <p:spPr>
          <a:xfrm>
            <a:off x="7356475" y="6403975"/>
            <a:ext cx="2311400" cy="365125"/>
          </a:xfrm>
          <a:prstGeom prst="rect">
            <a:avLst/>
          </a:prstGeom>
        </p:spPr>
        <p:txBody>
          <a:bodyPr vert="horz" lIns="91440" tIns="45720" rIns="91440" bIns="45720" rtlCol="0" anchor="ctr"/>
          <a:lstStyle>
            <a:lvl1pPr algn="r" eaLnBrk="1" hangingPunct="1">
              <a:defRPr sz="700" smtClean="0">
                <a:solidFill>
                  <a:schemeClr val="tx1"/>
                </a:solidFill>
                <a:latin typeface="Arial" charset="0"/>
                <a:cs typeface="+mn-cs"/>
              </a:defRPr>
            </a:lvl1pPr>
          </a:lstStyle>
          <a:p>
            <a:pPr>
              <a:defRPr/>
            </a:pPr>
            <a:fld id="{5E2BCEB5-4D12-403D-B4D3-AC7B1179062F}" type="slidenum">
              <a:rPr lang="de-DE"/>
              <a:pPr>
                <a:defRPr/>
              </a:pPr>
              <a:t>‹Nr.›</a:t>
            </a:fld>
            <a:endParaRPr lang="de-DE"/>
          </a:p>
        </p:txBody>
      </p:sp>
      <p:pic>
        <p:nvPicPr>
          <p:cNvPr id="1027" name="Grafik 8" descr="IQ4C_L.bmp">
            <a:extLst>
              <a:ext uri="{FF2B5EF4-FFF2-40B4-BE49-F238E27FC236}">
                <a16:creationId xmlns:a16="http://schemas.microsoft.com/office/drawing/2014/main" id="{4B58B36C-4E92-4792-8519-5D4AD23EC32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46988" y="255588"/>
            <a:ext cx="194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8">
            <a:extLst>
              <a:ext uri="{FF2B5EF4-FFF2-40B4-BE49-F238E27FC236}">
                <a16:creationId xmlns:a16="http://schemas.microsoft.com/office/drawing/2014/main" id="{265B82A2-A740-468F-9E6B-C5A2C052A4D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46988" y="255588"/>
            <a:ext cx="194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8">
            <a:extLst>
              <a:ext uri="{FF2B5EF4-FFF2-40B4-BE49-F238E27FC236}">
                <a16:creationId xmlns:a16="http://schemas.microsoft.com/office/drawing/2014/main" id="{31C26629-A8FA-4EAD-914C-B4CEDE1A0E2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0" y="933450"/>
            <a:ext cx="990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8" descr="Logo Förderprogramm IQ – Integration durch Qualifizierung ">
            <a:extLst>
              <a:ext uri="{FF2B5EF4-FFF2-40B4-BE49-F238E27FC236}">
                <a16:creationId xmlns:a16="http://schemas.microsoft.com/office/drawing/2014/main" id="{6EC2604D-7D4A-436C-9B12-5EE0F54CDFB0}"/>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653338" y="255588"/>
            <a:ext cx="1933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2">
            <a:extLst>
              <a:ext uri="{FF2B5EF4-FFF2-40B4-BE49-F238E27FC236}">
                <a16:creationId xmlns:a16="http://schemas.microsoft.com/office/drawing/2014/main" id="{BDFCF3AE-7BD0-4AB0-B19A-EA9A9F5BBC2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933450"/>
            <a:ext cx="43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a:extLst>
              <a:ext uri="{FF2B5EF4-FFF2-40B4-BE49-F238E27FC236}">
                <a16:creationId xmlns:a16="http://schemas.microsoft.com/office/drawing/2014/main" id="{9BCE005C-1FE0-458F-A70E-7FBC5CFEFEDF}"/>
              </a:ext>
            </a:extLst>
          </p:cNvPr>
          <p:cNvSpPr txBox="1">
            <a:spLocks noChangeArrowheads="1"/>
          </p:cNvSpPr>
          <p:nvPr/>
        </p:nvSpPr>
        <p:spPr bwMode="auto">
          <a:xfrm>
            <a:off x="450850" y="895350"/>
            <a:ext cx="3348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a:t>Förderprogramm IQ – Integration durch Qualifizierung  </a:t>
            </a:r>
          </a:p>
        </p:txBody>
      </p:sp>
      <p:sp>
        <p:nvSpPr>
          <p:cNvPr id="12" name="Text Box 20">
            <a:extLst>
              <a:ext uri="{FF2B5EF4-FFF2-40B4-BE49-F238E27FC236}">
                <a16:creationId xmlns:a16="http://schemas.microsoft.com/office/drawing/2014/main" id="{3382D96A-5BA3-4AA6-A938-74B0CF33CC18}"/>
              </a:ext>
            </a:extLst>
          </p:cNvPr>
          <p:cNvSpPr txBox="1">
            <a:spLocks noChangeArrowheads="1"/>
          </p:cNvSpPr>
          <p:nvPr/>
        </p:nvSpPr>
        <p:spPr bwMode="auto">
          <a:xfrm>
            <a:off x="8620125" y="889000"/>
            <a:ext cx="15224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a:t>www.netzwerk-iq.de</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8" r:id="rId4"/>
    <p:sldLayoutId id="2147483763" r:id="rId5"/>
    <p:sldLayoutId id="2147483769" r:id="rId6"/>
  </p:sldLayoutIdLst>
  <p:hf hdr="0" ftr="0" dt="0"/>
  <p:txStyles>
    <p:titleStyle>
      <a:lvl1pPr algn="l" defTabSz="957263" rtl="0" eaLnBrk="1" fontAlgn="base" hangingPunct="1">
        <a:spcBef>
          <a:spcPct val="0"/>
        </a:spcBef>
        <a:spcAft>
          <a:spcPct val="0"/>
        </a:spcAft>
        <a:defRPr lang="de-DE" sz="2200" b="1" kern="1200" dirty="0">
          <a:solidFill>
            <a:schemeClr val="tx1"/>
          </a:solidFill>
          <a:latin typeface="Arial" charset="0"/>
          <a:ea typeface="+mn-ea"/>
          <a:cs typeface="+mn-cs"/>
        </a:defRPr>
      </a:lvl1pPr>
      <a:lvl2pPr algn="l" defTabSz="957263" rtl="0" eaLnBrk="1" fontAlgn="base" hangingPunct="1">
        <a:spcBef>
          <a:spcPct val="0"/>
        </a:spcBef>
        <a:spcAft>
          <a:spcPct val="0"/>
        </a:spcAft>
        <a:defRPr sz="2200" b="1">
          <a:solidFill>
            <a:schemeClr val="tx1"/>
          </a:solidFill>
          <a:latin typeface="Arial" charset="0"/>
        </a:defRPr>
      </a:lvl2pPr>
      <a:lvl3pPr algn="l" defTabSz="957263" rtl="0" eaLnBrk="1" fontAlgn="base" hangingPunct="1">
        <a:spcBef>
          <a:spcPct val="0"/>
        </a:spcBef>
        <a:spcAft>
          <a:spcPct val="0"/>
        </a:spcAft>
        <a:defRPr sz="2200" b="1">
          <a:solidFill>
            <a:schemeClr val="tx1"/>
          </a:solidFill>
          <a:latin typeface="Arial" charset="0"/>
        </a:defRPr>
      </a:lvl3pPr>
      <a:lvl4pPr algn="l" defTabSz="957263" rtl="0" eaLnBrk="1" fontAlgn="base" hangingPunct="1">
        <a:spcBef>
          <a:spcPct val="0"/>
        </a:spcBef>
        <a:spcAft>
          <a:spcPct val="0"/>
        </a:spcAft>
        <a:defRPr sz="2200" b="1">
          <a:solidFill>
            <a:schemeClr val="tx1"/>
          </a:solidFill>
          <a:latin typeface="Arial" charset="0"/>
        </a:defRPr>
      </a:lvl4pPr>
      <a:lvl5pPr algn="l" defTabSz="957263" rtl="0" eaLnBrk="1" fontAlgn="base" hangingPunct="1">
        <a:spcBef>
          <a:spcPct val="0"/>
        </a:spcBef>
        <a:spcAft>
          <a:spcPct val="0"/>
        </a:spcAft>
        <a:defRPr sz="2200" b="1">
          <a:solidFill>
            <a:schemeClr val="tx1"/>
          </a:solidFill>
          <a:latin typeface="Arial" charset="0"/>
        </a:defRPr>
      </a:lvl5pPr>
      <a:lvl6pPr marL="457200" algn="ctr" defTabSz="957263" rtl="0" eaLnBrk="1" fontAlgn="base" hangingPunct="1">
        <a:spcBef>
          <a:spcPct val="0"/>
        </a:spcBef>
        <a:spcAft>
          <a:spcPct val="0"/>
        </a:spcAft>
        <a:defRPr sz="4600">
          <a:solidFill>
            <a:schemeClr val="tx2"/>
          </a:solidFill>
          <a:latin typeface="Arial" charset="0"/>
        </a:defRPr>
      </a:lvl6pPr>
      <a:lvl7pPr marL="914400" algn="ctr" defTabSz="957263" rtl="0" eaLnBrk="1" fontAlgn="base" hangingPunct="1">
        <a:spcBef>
          <a:spcPct val="0"/>
        </a:spcBef>
        <a:spcAft>
          <a:spcPct val="0"/>
        </a:spcAft>
        <a:defRPr sz="4600">
          <a:solidFill>
            <a:schemeClr val="tx2"/>
          </a:solidFill>
          <a:latin typeface="Arial" charset="0"/>
        </a:defRPr>
      </a:lvl7pPr>
      <a:lvl8pPr marL="1371600" algn="ctr" defTabSz="957263" rtl="0" eaLnBrk="1" fontAlgn="base" hangingPunct="1">
        <a:spcBef>
          <a:spcPct val="0"/>
        </a:spcBef>
        <a:spcAft>
          <a:spcPct val="0"/>
        </a:spcAft>
        <a:defRPr sz="4600">
          <a:solidFill>
            <a:schemeClr val="tx2"/>
          </a:solidFill>
          <a:latin typeface="Arial" charset="0"/>
        </a:defRPr>
      </a:lvl8pPr>
      <a:lvl9pPr marL="1828800" algn="ctr" defTabSz="957263" rtl="0" eaLnBrk="1" fontAlgn="base" hangingPunct="1">
        <a:spcBef>
          <a:spcPct val="0"/>
        </a:spcBef>
        <a:spcAft>
          <a:spcPct val="0"/>
        </a:spcAft>
        <a:defRPr sz="4600">
          <a:solidFill>
            <a:schemeClr val="tx2"/>
          </a:solidFill>
          <a:latin typeface="Arial" charset="0"/>
        </a:defRPr>
      </a:lvl9pPr>
    </p:titleStyle>
    <p:bodyStyle>
      <a:lvl1pPr algn="l" defTabSz="957263" rtl="0" eaLnBrk="1" fontAlgn="base" hangingPunct="1">
        <a:spcBef>
          <a:spcPts val="600"/>
        </a:spcBef>
        <a:spcAft>
          <a:spcPct val="0"/>
        </a:spcAft>
        <a:buClr>
          <a:srgbClr val="99C9C9"/>
        </a:buClr>
        <a:buFont typeface="Wingdings" panose="05000000000000000000" pitchFamily="2" charset="2"/>
        <a:defRPr lang="de-DE" sz="2000" kern="1200" dirty="0">
          <a:solidFill>
            <a:srgbClr val="606060"/>
          </a:solidFill>
          <a:latin typeface="Arial" charset="0"/>
          <a:ea typeface="+mn-ea"/>
          <a:cs typeface="+mn-cs"/>
        </a:defRPr>
      </a:lvl1pPr>
      <a:lvl2pPr marL="539750" indent="-358775" algn="l" defTabSz="957263" rtl="0" eaLnBrk="1" fontAlgn="base" hangingPunct="1">
        <a:spcBef>
          <a:spcPts val="500"/>
        </a:spcBef>
        <a:spcAft>
          <a:spcPct val="0"/>
        </a:spcAft>
        <a:buClr>
          <a:srgbClr val="99C9C9"/>
        </a:buClr>
        <a:buFont typeface="Arial" panose="020B0604020202020204" pitchFamily="34" charset="0"/>
        <a:buChar char="→"/>
        <a:defRPr lang="de-DE" sz="2000" kern="1200" dirty="0">
          <a:solidFill>
            <a:srgbClr val="606060"/>
          </a:solidFill>
          <a:latin typeface="Arial" charset="0"/>
          <a:ea typeface="+mn-ea"/>
          <a:cs typeface="+mn-cs"/>
        </a:defRPr>
      </a:lvl2pPr>
      <a:lvl3pPr marL="809625" indent="-269875" algn="l" defTabSz="957263" rtl="0" eaLnBrk="1" fontAlgn="base" hangingPunct="1">
        <a:spcBef>
          <a:spcPts val="500"/>
        </a:spcBef>
        <a:spcAft>
          <a:spcPct val="0"/>
        </a:spcAft>
        <a:buClr>
          <a:srgbClr val="99C9C9"/>
        </a:buClr>
        <a:buFont typeface="Arial" panose="020B0604020202020204" pitchFamily="34" charset="0"/>
        <a:buChar char="»"/>
        <a:defRPr sz="2000">
          <a:solidFill>
            <a:srgbClr val="606060"/>
          </a:solidFill>
          <a:latin typeface="+mn-lt"/>
        </a:defRPr>
      </a:lvl3pPr>
      <a:lvl4pPr marL="1676400" indent="-239713" algn="l" defTabSz="957263" rtl="0" eaLnBrk="1" fontAlgn="base" hangingPunct="1">
        <a:spcBef>
          <a:spcPct val="20000"/>
        </a:spcBef>
        <a:spcAft>
          <a:spcPct val="0"/>
        </a:spcAft>
        <a:buChar char="–"/>
        <a:defRPr sz="2100">
          <a:solidFill>
            <a:schemeClr val="tx1"/>
          </a:solidFill>
          <a:latin typeface="+mn-lt"/>
        </a:defRPr>
      </a:lvl4pPr>
      <a:lvl5pPr marL="2154238" indent="-238125" algn="l" defTabSz="957263" rtl="0" eaLnBrk="1" fontAlgn="base" hangingPunct="1">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eaLnBrk="1" fontAlgn="base" hangingPunct="1">
        <a:spcBef>
          <a:spcPct val="20000"/>
        </a:spcBef>
        <a:spcAft>
          <a:spcPct val="0"/>
        </a:spcAft>
        <a:buChar char="»"/>
        <a:defRPr sz="2100">
          <a:solidFill>
            <a:schemeClr val="tx1"/>
          </a:solidFill>
          <a:latin typeface="+mn-lt"/>
        </a:defRPr>
      </a:lvl6pPr>
      <a:lvl7pPr marL="3068638" indent="-238125" algn="l" defTabSz="957263" rtl="0" eaLnBrk="1" fontAlgn="base" hangingPunct="1">
        <a:spcBef>
          <a:spcPct val="20000"/>
        </a:spcBef>
        <a:spcAft>
          <a:spcPct val="0"/>
        </a:spcAft>
        <a:buChar char="»"/>
        <a:defRPr sz="2100">
          <a:solidFill>
            <a:schemeClr val="tx1"/>
          </a:solidFill>
          <a:latin typeface="+mn-lt"/>
        </a:defRPr>
      </a:lvl7pPr>
      <a:lvl8pPr marL="3525838" indent="-238125" algn="l" defTabSz="957263" rtl="0" eaLnBrk="1" fontAlgn="base" hangingPunct="1">
        <a:spcBef>
          <a:spcPct val="20000"/>
        </a:spcBef>
        <a:spcAft>
          <a:spcPct val="0"/>
        </a:spcAft>
        <a:buChar char="»"/>
        <a:defRPr sz="2100">
          <a:solidFill>
            <a:schemeClr val="tx1"/>
          </a:solidFill>
          <a:latin typeface="+mn-lt"/>
        </a:defRPr>
      </a:lvl8pPr>
      <a:lvl9pPr marL="3983038" indent="-238125" algn="l" defTabSz="957263" rtl="0" eaLnBrk="1" fontAlgn="base" hangingPunct="1">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742E8644-F788-476D-BC9B-1598574ECAFB}"/>
              </a:ext>
            </a:extLst>
          </p:cNvPr>
          <p:cNvSpPr>
            <a:spLocks noGrp="1"/>
          </p:cNvSpPr>
          <p:nvPr>
            <p:ph type="sldNum" sz="quarter" idx="4"/>
          </p:nvPr>
        </p:nvSpPr>
        <p:spPr>
          <a:xfrm>
            <a:off x="7356475" y="6403975"/>
            <a:ext cx="2311400" cy="365125"/>
          </a:xfrm>
          <a:prstGeom prst="rect">
            <a:avLst/>
          </a:prstGeom>
        </p:spPr>
        <p:txBody>
          <a:bodyPr vert="horz" lIns="91440" tIns="45720" rIns="91440" bIns="45720" rtlCol="0" anchor="ctr"/>
          <a:lstStyle>
            <a:lvl1pPr algn="r" eaLnBrk="1" hangingPunct="1">
              <a:defRPr sz="700" smtClean="0">
                <a:solidFill>
                  <a:schemeClr val="tx1"/>
                </a:solidFill>
                <a:latin typeface="Arial" charset="0"/>
                <a:cs typeface="+mn-cs"/>
              </a:defRPr>
            </a:lvl1pPr>
          </a:lstStyle>
          <a:p>
            <a:pPr>
              <a:defRPr/>
            </a:pPr>
            <a:fld id="{5E2BCEB5-4D12-403D-B4D3-AC7B1179062F}" type="slidenum">
              <a:rPr lang="de-DE"/>
              <a:pPr>
                <a:defRPr/>
              </a:pPr>
              <a:t>‹Nr.›</a:t>
            </a:fld>
            <a:endParaRPr lang="de-DE"/>
          </a:p>
        </p:txBody>
      </p:sp>
      <p:pic>
        <p:nvPicPr>
          <p:cNvPr id="1027" name="Grafik 8" descr="IQ4C_L.bmp">
            <a:extLst>
              <a:ext uri="{FF2B5EF4-FFF2-40B4-BE49-F238E27FC236}">
                <a16:creationId xmlns:a16="http://schemas.microsoft.com/office/drawing/2014/main" id="{4B58B36C-4E92-4792-8519-5D4AD23EC32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46988" y="255588"/>
            <a:ext cx="194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8">
            <a:extLst>
              <a:ext uri="{FF2B5EF4-FFF2-40B4-BE49-F238E27FC236}">
                <a16:creationId xmlns:a16="http://schemas.microsoft.com/office/drawing/2014/main" id="{265B82A2-A740-468F-9E6B-C5A2C052A4D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46988" y="255588"/>
            <a:ext cx="194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8">
            <a:extLst>
              <a:ext uri="{FF2B5EF4-FFF2-40B4-BE49-F238E27FC236}">
                <a16:creationId xmlns:a16="http://schemas.microsoft.com/office/drawing/2014/main" id="{31C26629-A8FA-4EAD-914C-B4CEDE1A0E20}"/>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933450"/>
            <a:ext cx="990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8" descr="Förderprogramm IQ – Integration durch Qualifizierung ">
            <a:extLst>
              <a:ext uri="{FF2B5EF4-FFF2-40B4-BE49-F238E27FC236}">
                <a16:creationId xmlns:a16="http://schemas.microsoft.com/office/drawing/2014/main" id="{6EC2604D-7D4A-436C-9B12-5EE0F54CDFB0}"/>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653338" y="255588"/>
            <a:ext cx="1933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2">
            <a:extLst>
              <a:ext uri="{FF2B5EF4-FFF2-40B4-BE49-F238E27FC236}">
                <a16:creationId xmlns:a16="http://schemas.microsoft.com/office/drawing/2014/main" id="{BDFCF3AE-7BD0-4AB0-B19A-EA9A9F5BBC2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933450"/>
            <a:ext cx="4333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a:extLst>
              <a:ext uri="{FF2B5EF4-FFF2-40B4-BE49-F238E27FC236}">
                <a16:creationId xmlns:a16="http://schemas.microsoft.com/office/drawing/2014/main" id="{9BCE005C-1FE0-458F-A70E-7FBC5CFEFEDF}"/>
              </a:ext>
            </a:extLst>
          </p:cNvPr>
          <p:cNvSpPr txBox="1">
            <a:spLocks noChangeArrowheads="1"/>
          </p:cNvSpPr>
          <p:nvPr/>
        </p:nvSpPr>
        <p:spPr bwMode="auto">
          <a:xfrm>
            <a:off x="450850" y="895350"/>
            <a:ext cx="3348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a:t>Förderprogramm IQ – Integration durch Qualifizierung  </a:t>
            </a:r>
          </a:p>
        </p:txBody>
      </p:sp>
      <p:sp>
        <p:nvSpPr>
          <p:cNvPr id="12" name="Text Box 20">
            <a:extLst>
              <a:ext uri="{FF2B5EF4-FFF2-40B4-BE49-F238E27FC236}">
                <a16:creationId xmlns:a16="http://schemas.microsoft.com/office/drawing/2014/main" id="{3382D96A-5BA3-4AA6-A938-74B0CF33CC18}"/>
              </a:ext>
            </a:extLst>
          </p:cNvPr>
          <p:cNvSpPr txBox="1">
            <a:spLocks noChangeArrowheads="1"/>
          </p:cNvSpPr>
          <p:nvPr/>
        </p:nvSpPr>
        <p:spPr bwMode="auto">
          <a:xfrm>
            <a:off x="8620125" y="889000"/>
            <a:ext cx="15224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err="1"/>
              <a:t>www.netzwerk-iq.de</a:t>
            </a:r>
            <a:endParaRPr lang="de-DE" sz="800" b="1"/>
          </a:p>
        </p:txBody>
      </p:sp>
    </p:spTree>
    <p:extLst>
      <p:ext uri="{BB962C8B-B14F-4D97-AF65-F5344CB8AC3E}">
        <p14:creationId xmlns:p14="http://schemas.microsoft.com/office/powerpoint/2010/main" val="286976320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Lst>
  <p:hf hdr="0" ftr="0" dt="0"/>
  <p:txStyles>
    <p:titleStyle>
      <a:lvl1pPr algn="l" defTabSz="957263" rtl="0" eaLnBrk="1" fontAlgn="base" hangingPunct="1">
        <a:spcBef>
          <a:spcPct val="0"/>
        </a:spcBef>
        <a:spcAft>
          <a:spcPct val="0"/>
        </a:spcAft>
        <a:defRPr lang="de-DE" sz="2200" b="1" kern="1200" dirty="0">
          <a:solidFill>
            <a:schemeClr val="tx1"/>
          </a:solidFill>
          <a:latin typeface="Arial" charset="0"/>
          <a:ea typeface="+mn-ea"/>
          <a:cs typeface="+mn-cs"/>
        </a:defRPr>
      </a:lvl1pPr>
      <a:lvl2pPr algn="l" defTabSz="957263" rtl="0" eaLnBrk="1" fontAlgn="base" hangingPunct="1">
        <a:spcBef>
          <a:spcPct val="0"/>
        </a:spcBef>
        <a:spcAft>
          <a:spcPct val="0"/>
        </a:spcAft>
        <a:defRPr sz="2200" b="1">
          <a:solidFill>
            <a:schemeClr val="tx1"/>
          </a:solidFill>
          <a:latin typeface="Arial" charset="0"/>
        </a:defRPr>
      </a:lvl2pPr>
      <a:lvl3pPr algn="l" defTabSz="957263" rtl="0" eaLnBrk="1" fontAlgn="base" hangingPunct="1">
        <a:spcBef>
          <a:spcPct val="0"/>
        </a:spcBef>
        <a:spcAft>
          <a:spcPct val="0"/>
        </a:spcAft>
        <a:defRPr sz="2200" b="1">
          <a:solidFill>
            <a:schemeClr val="tx1"/>
          </a:solidFill>
          <a:latin typeface="Arial" charset="0"/>
        </a:defRPr>
      </a:lvl3pPr>
      <a:lvl4pPr algn="l" defTabSz="957263" rtl="0" eaLnBrk="1" fontAlgn="base" hangingPunct="1">
        <a:spcBef>
          <a:spcPct val="0"/>
        </a:spcBef>
        <a:spcAft>
          <a:spcPct val="0"/>
        </a:spcAft>
        <a:defRPr sz="2200" b="1">
          <a:solidFill>
            <a:schemeClr val="tx1"/>
          </a:solidFill>
          <a:latin typeface="Arial" charset="0"/>
        </a:defRPr>
      </a:lvl4pPr>
      <a:lvl5pPr algn="l" defTabSz="957263" rtl="0" eaLnBrk="1" fontAlgn="base" hangingPunct="1">
        <a:spcBef>
          <a:spcPct val="0"/>
        </a:spcBef>
        <a:spcAft>
          <a:spcPct val="0"/>
        </a:spcAft>
        <a:defRPr sz="2200" b="1">
          <a:solidFill>
            <a:schemeClr val="tx1"/>
          </a:solidFill>
          <a:latin typeface="Arial" charset="0"/>
        </a:defRPr>
      </a:lvl5pPr>
      <a:lvl6pPr marL="457200" algn="ctr" defTabSz="957263" rtl="0" eaLnBrk="1" fontAlgn="base" hangingPunct="1">
        <a:spcBef>
          <a:spcPct val="0"/>
        </a:spcBef>
        <a:spcAft>
          <a:spcPct val="0"/>
        </a:spcAft>
        <a:defRPr sz="4600">
          <a:solidFill>
            <a:schemeClr val="tx2"/>
          </a:solidFill>
          <a:latin typeface="Arial" charset="0"/>
        </a:defRPr>
      </a:lvl6pPr>
      <a:lvl7pPr marL="914400" algn="ctr" defTabSz="957263" rtl="0" eaLnBrk="1" fontAlgn="base" hangingPunct="1">
        <a:spcBef>
          <a:spcPct val="0"/>
        </a:spcBef>
        <a:spcAft>
          <a:spcPct val="0"/>
        </a:spcAft>
        <a:defRPr sz="4600">
          <a:solidFill>
            <a:schemeClr val="tx2"/>
          </a:solidFill>
          <a:latin typeface="Arial" charset="0"/>
        </a:defRPr>
      </a:lvl7pPr>
      <a:lvl8pPr marL="1371600" algn="ctr" defTabSz="957263" rtl="0" eaLnBrk="1" fontAlgn="base" hangingPunct="1">
        <a:spcBef>
          <a:spcPct val="0"/>
        </a:spcBef>
        <a:spcAft>
          <a:spcPct val="0"/>
        </a:spcAft>
        <a:defRPr sz="4600">
          <a:solidFill>
            <a:schemeClr val="tx2"/>
          </a:solidFill>
          <a:latin typeface="Arial" charset="0"/>
        </a:defRPr>
      </a:lvl8pPr>
      <a:lvl9pPr marL="1828800" algn="ctr" defTabSz="957263" rtl="0" eaLnBrk="1" fontAlgn="base" hangingPunct="1">
        <a:spcBef>
          <a:spcPct val="0"/>
        </a:spcBef>
        <a:spcAft>
          <a:spcPct val="0"/>
        </a:spcAft>
        <a:defRPr sz="4600">
          <a:solidFill>
            <a:schemeClr val="tx2"/>
          </a:solidFill>
          <a:latin typeface="Arial" charset="0"/>
        </a:defRPr>
      </a:lvl9pPr>
    </p:titleStyle>
    <p:bodyStyle>
      <a:lvl1pPr algn="l" defTabSz="957263" rtl="0" eaLnBrk="1" fontAlgn="base" hangingPunct="1">
        <a:spcBef>
          <a:spcPts val="600"/>
        </a:spcBef>
        <a:spcAft>
          <a:spcPct val="0"/>
        </a:spcAft>
        <a:buClr>
          <a:srgbClr val="99C9C9"/>
        </a:buClr>
        <a:buFont typeface="Wingdings" panose="05000000000000000000" pitchFamily="2" charset="2"/>
        <a:defRPr lang="de-DE" sz="2000" kern="1200" dirty="0">
          <a:solidFill>
            <a:srgbClr val="606060"/>
          </a:solidFill>
          <a:latin typeface="Arial" charset="0"/>
          <a:ea typeface="+mn-ea"/>
          <a:cs typeface="+mn-cs"/>
        </a:defRPr>
      </a:lvl1pPr>
      <a:lvl2pPr marL="539750" indent="-358775" algn="l" defTabSz="957263" rtl="0" eaLnBrk="1" fontAlgn="base" hangingPunct="1">
        <a:spcBef>
          <a:spcPts val="500"/>
        </a:spcBef>
        <a:spcAft>
          <a:spcPct val="0"/>
        </a:spcAft>
        <a:buClr>
          <a:srgbClr val="99C9C9"/>
        </a:buClr>
        <a:buFont typeface="Arial" panose="020B0604020202020204" pitchFamily="34" charset="0"/>
        <a:buChar char="→"/>
        <a:defRPr lang="de-DE" sz="2000" kern="1200" dirty="0">
          <a:solidFill>
            <a:srgbClr val="606060"/>
          </a:solidFill>
          <a:latin typeface="Arial" charset="0"/>
          <a:ea typeface="+mn-ea"/>
          <a:cs typeface="+mn-cs"/>
        </a:defRPr>
      </a:lvl2pPr>
      <a:lvl3pPr marL="809625" indent="-269875" algn="l" defTabSz="957263" rtl="0" eaLnBrk="1" fontAlgn="base" hangingPunct="1">
        <a:spcBef>
          <a:spcPts val="500"/>
        </a:spcBef>
        <a:spcAft>
          <a:spcPct val="0"/>
        </a:spcAft>
        <a:buClr>
          <a:srgbClr val="99C9C9"/>
        </a:buClr>
        <a:buFont typeface="Arial" panose="020B0604020202020204" pitchFamily="34" charset="0"/>
        <a:buChar char="»"/>
        <a:defRPr sz="2000">
          <a:solidFill>
            <a:srgbClr val="606060"/>
          </a:solidFill>
          <a:latin typeface="+mn-lt"/>
        </a:defRPr>
      </a:lvl3pPr>
      <a:lvl4pPr marL="1676400" indent="-239713" algn="l" defTabSz="957263" rtl="0" eaLnBrk="1" fontAlgn="base" hangingPunct="1">
        <a:spcBef>
          <a:spcPct val="20000"/>
        </a:spcBef>
        <a:spcAft>
          <a:spcPct val="0"/>
        </a:spcAft>
        <a:buChar char="–"/>
        <a:defRPr sz="2100">
          <a:solidFill>
            <a:schemeClr val="tx1"/>
          </a:solidFill>
          <a:latin typeface="+mn-lt"/>
        </a:defRPr>
      </a:lvl4pPr>
      <a:lvl5pPr marL="2154238" indent="-238125" algn="l" defTabSz="957263" rtl="0" eaLnBrk="1" fontAlgn="base" hangingPunct="1">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eaLnBrk="1" fontAlgn="base" hangingPunct="1">
        <a:spcBef>
          <a:spcPct val="20000"/>
        </a:spcBef>
        <a:spcAft>
          <a:spcPct val="0"/>
        </a:spcAft>
        <a:buChar char="»"/>
        <a:defRPr sz="2100">
          <a:solidFill>
            <a:schemeClr val="tx1"/>
          </a:solidFill>
          <a:latin typeface="+mn-lt"/>
        </a:defRPr>
      </a:lvl6pPr>
      <a:lvl7pPr marL="3068638" indent="-238125" algn="l" defTabSz="957263" rtl="0" eaLnBrk="1" fontAlgn="base" hangingPunct="1">
        <a:spcBef>
          <a:spcPct val="20000"/>
        </a:spcBef>
        <a:spcAft>
          <a:spcPct val="0"/>
        </a:spcAft>
        <a:buChar char="»"/>
        <a:defRPr sz="2100">
          <a:solidFill>
            <a:schemeClr val="tx1"/>
          </a:solidFill>
          <a:latin typeface="+mn-lt"/>
        </a:defRPr>
      </a:lvl7pPr>
      <a:lvl8pPr marL="3525838" indent="-238125" algn="l" defTabSz="957263" rtl="0" eaLnBrk="1" fontAlgn="base" hangingPunct="1">
        <a:spcBef>
          <a:spcPct val="20000"/>
        </a:spcBef>
        <a:spcAft>
          <a:spcPct val="0"/>
        </a:spcAft>
        <a:buChar char="»"/>
        <a:defRPr sz="2100">
          <a:solidFill>
            <a:schemeClr val="tx1"/>
          </a:solidFill>
          <a:latin typeface="+mn-lt"/>
        </a:defRPr>
      </a:lvl8pPr>
      <a:lvl9pPr marL="3983038" indent="-238125" algn="l" defTabSz="957263" rtl="0" eaLnBrk="1" fontAlgn="base" hangingPunct="1">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t.me/RINIA_berlin" TargetMode="External"/><Relationship Id="rId3" Type="http://schemas.openxmlformats.org/officeDocument/2006/relationships/hyperlink" Target="mailto:rinia-berlin@club-dialog.de" TargetMode="External"/><Relationship Id="rId7" Type="http://schemas.openxmlformats.org/officeDocument/2006/relationships/hyperlink" Target="https://www.instagram.com/regionalesintegrationsnetzwer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linkedin.com/company/rinia-berlin" TargetMode="External"/><Relationship Id="rId5" Type="http://schemas.openxmlformats.org/officeDocument/2006/relationships/hyperlink" Target="https://www.facebook.com/RINIABerlin" TargetMode="External"/><Relationship Id="rId10" Type="http://schemas.openxmlformats.org/officeDocument/2006/relationships/image" Target="../media/image16.jpeg"/><Relationship Id="rId4" Type="http://schemas.openxmlformats.org/officeDocument/2006/relationships/hyperlink" Target="https://rinia-berlin.de/" TargetMode="Externa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EAADCA-504C-F950-4CE9-F34609DAFBFD}"/>
            </a:ext>
          </a:extLst>
        </p:cNvPr>
        <p:cNvGrpSpPr/>
        <p:nvPr/>
      </p:nvGrpSpPr>
      <p:grpSpPr>
        <a:xfrm>
          <a:off x="0" y="0"/>
          <a:ext cx="0" cy="0"/>
          <a:chOff x="0" y="0"/>
          <a:chExt cx="0" cy="0"/>
        </a:xfrm>
      </p:grpSpPr>
      <p:sp>
        <p:nvSpPr>
          <p:cNvPr id="10242" name="Titel 26">
            <a:extLst>
              <a:ext uri="{FF2B5EF4-FFF2-40B4-BE49-F238E27FC236}">
                <a16:creationId xmlns:a16="http://schemas.microsoft.com/office/drawing/2014/main" id="{3F5EE2C1-F06D-64A1-6B23-DBB2F7DD36B8}"/>
              </a:ext>
            </a:extLst>
          </p:cNvPr>
          <p:cNvSpPr>
            <a:spLocks noGrp="1" noChangeArrowheads="1"/>
          </p:cNvSpPr>
          <p:nvPr>
            <p:ph type="title"/>
          </p:nvPr>
        </p:nvSpPr>
        <p:spPr bwMode="auto">
          <a:xfrm>
            <a:off x="679450" y="3630613"/>
            <a:ext cx="8150225" cy="862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compatLnSpc="1">
            <a:prstTxWarp prst="textNoShape">
              <a:avLst/>
            </a:prstTxWarp>
          </a:bodyPr>
          <a:lstStyle/>
          <a:p>
            <a:r>
              <a:rPr lang="de-DE" altLang="de-DE" dirty="0">
                <a:latin typeface="Arial" panose="020B0604020202020204" pitchFamily="34" charset="0"/>
              </a:rPr>
              <a:t>RINIA</a:t>
            </a:r>
            <a:r>
              <a:rPr lang="ru-RU" altLang="de-DE" dirty="0">
                <a:latin typeface="Arial" panose="020B0604020202020204" pitchFamily="34" charset="0"/>
              </a:rPr>
              <a:t> </a:t>
            </a:r>
            <a:r>
              <a:rPr lang="de-DE" altLang="de-DE" dirty="0">
                <a:latin typeface="Arial" panose="020B0604020202020204" pitchFamily="34" charset="0"/>
              </a:rPr>
              <a:t>Berlin</a:t>
            </a:r>
            <a:endParaRPr altLang="de-DE" dirty="0">
              <a:latin typeface="Arial" panose="020B0604020202020204" pitchFamily="34" charset="0"/>
            </a:endParaRPr>
          </a:p>
        </p:txBody>
      </p:sp>
      <p:sp>
        <p:nvSpPr>
          <p:cNvPr id="10243" name="Inhaltsplatzhalter 14">
            <a:extLst>
              <a:ext uri="{FF2B5EF4-FFF2-40B4-BE49-F238E27FC236}">
                <a16:creationId xmlns:a16="http://schemas.microsoft.com/office/drawing/2014/main" id="{157B513D-316F-72FC-3E7E-9078CE50A14F}"/>
              </a:ext>
            </a:extLst>
          </p:cNvPr>
          <p:cNvSpPr>
            <a:spLocks noGrp="1" noChangeArrowheads="1"/>
          </p:cNvSpPr>
          <p:nvPr>
            <p:ph sz="quarter" idx="11"/>
          </p:nvPr>
        </p:nvSpPr>
        <p:spPr bwMode="auto">
          <a:xfrm>
            <a:off x="679450" y="4841875"/>
            <a:ext cx="6677025" cy="156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r>
              <a:rPr lang="de-DE" b="0" dirty="0">
                <a:effectLst/>
              </a:rPr>
              <a:t>Koordination: Club Dialog e.V.</a:t>
            </a:r>
            <a:endParaRPr lang="de-DE" altLang="de-DE" dirty="0">
              <a:latin typeface="Arial" panose="020B0604020202020204" pitchFamily="34" charset="0"/>
            </a:endParaRPr>
          </a:p>
          <a:p>
            <a:r>
              <a:rPr lang="de-DE" b="0" dirty="0">
                <a:effectLst/>
              </a:rPr>
              <a:t>Projektleitung: Dr. </a:t>
            </a:r>
            <a:r>
              <a:rPr lang="de-DE" altLang="de-DE" dirty="0">
                <a:latin typeface="Arial" panose="020B0604020202020204" pitchFamily="34" charset="0"/>
              </a:rPr>
              <a:t>Natalia Roesler</a:t>
            </a:r>
          </a:p>
        </p:txBody>
      </p:sp>
      <p:sp>
        <p:nvSpPr>
          <p:cNvPr id="13" name="Text Box 5">
            <a:extLst>
              <a:ext uri="{FF2B5EF4-FFF2-40B4-BE49-F238E27FC236}">
                <a16:creationId xmlns:a16="http://schemas.microsoft.com/office/drawing/2014/main" id="{E71F35D6-2BC2-3803-B7EA-CB6B635F642F}"/>
              </a:ext>
            </a:extLst>
          </p:cNvPr>
          <p:cNvSpPr txBox="1">
            <a:spLocks noChangeArrowheads="1"/>
          </p:cNvSpPr>
          <p:nvPr/>
        </p:nvSpPr>
        <p:spPr bwMode="auto">
          <a:xfrm>
            <a:off x="6515100" y="6251575"/>
            <a:ext cx="31813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defRPr/>
            </a:pPr>
            <a:r>
              <a:rPr lang="de-DE" sz="1400" b="1">
                <a:solidFill>
                  <a:schemeClr val="tx1">
                    <a:lumMod val="85000"/>
                    <a:lumOff val="15000"/>
                  </a:schemeClr>
                </a:solidFill>
                <a:latin typeface="+mn-lt"/>
                <a:cs typeface="+mn-cs"/>
              </a:rPr>
              <a:t>www.netzwerk-iq.de</a:t>
            </a:r>
            <a:endParaRPr lang="de-DE" sz="1400" b="1">
              <a:solidFill>
                <a:schemeClr val="bg2">
                  <a:lumMod val="75000"/>
                </a:schemeClr>
              </a:solidFill>
              <a:latin typeface="+mn-lt"/>
              <a:cs typeface="+mn-cs"/>
            </a:endParaRPr>
          </a:p>
        </p:txBody>
      </p:sp>
      <p:pic>
        <p:nvPicPr>
          <p:cNvPr id="3" name="Grafik 2">
            <a:extLst>
              <a:ext uri="{FF2B5EF4-FFF2-40B4-BE49-F238E27FC236}">
                <a16:creationId xmlns:a16="http://schemas.microsoft.com/office/drawing/2014/main" id="{9AC9FEBC-95CC-6EBE-9CA0-5B10E2B62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657" y="4591050"/>
            <a:ext cx="1562100" cy="1562100"/>
          </a:xfrm>
          <a:prstGeom prst="rect">
            <a:avLst/>
          </a:prstGeom>
        </p:spPr>
      </p:pic>
    </p:spTree>
    <p:extLst>
      <p:ext uri="{BB962C8B-B14F-4D97-AF65-F5344CB8AC3E}">
        <p14:creationId xmlns:p14="http://schemas.microsoft.com/office/powerpoint/2010/main" val="19930404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2499-3305-F0D3-5380-F8C9BFAEB8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44DDFC-641B-4A8C-2071-1728D4C85C36}"/>
              </a:ext>
            </a:extLst>
          </p:cNvPr>
          <p:cNvSpPr>
            <a:spLocks noGrp="1"/>
          </p:cNvSpPr>
          <p:nvPr>
            <p:ph type="title"/>
          </p:nvPr>
        </p:nvSpPr>
        <p:spPr/>
        <p:txBody>
          <a:bodyPr/>
          <a:lstStyle/>
          <a:p>
            <a:r>
              <a:rPr lang="de-DE" dirty="0">
                <a:solidFill>
                  <a:srgbClr val="989CA2"/>
                </a:solidFill>
              </a:rPr>
              <a:t>Koordination (Trägervorstellung) </a:t>
            </a:r>
          </a:p>
        </p:txBody>
      </p:sp>
      <p:sp>
        <p:nvSpPr>
          <p:cNvPr id="3" name="Textplatzhalter 2">
            <a:extLst>
              <a:ext uri="{FF2B5EF4-FFF2-40B4-BE49-F238E27FC236}">
                <a16:creationId xmlns:a16="http://schemas.microsoft.com/office/drawing/2014/main" id="{93820AE0-8479-7332-9507-BCFA3FF13CC2}"/>
              </a:ext>
            </a:extLst>
          </p:cNvPr>
          <p:cNvSpPr>
            <a:spLocks noGrp="1"/>
          </p:cNvSpPr>
          <p:nvPr>
            <p:ph type="body" sz="quarter" idx="11"/>
          </p:nvPr>
        </p:nvSpPr>
        <p:spPr>
          <a:xfrm>
            <a:off x="681037" y="2860238"/>
            <a:ext cx="8079505" cy="3018708"/>
          </a:xfrm>
        </p:spPr>
        <p:txBody>
          <a:bodyPr/>
          <a:lstStyle/>
          <a:p>
            <a:r>
              <a:rPr lang="de-DE" b="1" dirty="0"/>
              <a:t>Club Dialog e.V.</a:t>
            </a:r>
          </a:p>
          <a:p>
            <a:pPr>
              <a:buFont typeface="Arial" panose="020B0604020202020204" pitchFamily="34" charset="0"/>
              <a:buChar char="•"/>
            </a:pPr>
            <a:r>
              <a:rPr lang="ru-RU" dirty="0"/>
              <a:t> </a:t>
            </a:r>
            <a:r>
              <a:rPr lang="de-DE" dirty="0"/>
              <a:t>Migrant*</a:t>
            </a:r>
            <a:r>
              <a:rPr lang="de-DE" dirty="0" err="1"/>
              <a:t>innenorganisation</a:t>
            </a:r>
            <a:r>
              <a:rPr lang="de-DE" dirty="0"/>
              <a:t>, gegründet 1988 in Berlin </a:t>
            </a:r>
          </a:p>
          <a:p>
            <a:pPr>
              <a:buFont typeface="Arial" panose="020B0604020202020204" pitchFamily="34" charset="0"/>
              <a:buChar char="•"/>
            </a:pPr>
            <a:r>
              <a:rPr lang="ru-RU" dirty="0"/>
              <a:t> </a:t>
            </a:r>
            <a:r>
              <a:rPr lang="de-DE" dirty="0"/>
              <a:t>Fokus auf Integration, Bildung &amp; gesellschaftlichen Dialog </a:t>
            </a:r>
          </a:p>
          <a:p>
            <a:pPr>
              <a:buFont typeface="Arial" panose="020B0604020202020204" pitchFamily="34" charset="0"/>
              <a:buChar char="•"/>
            </a:pPr>
            <a:r>
              <a:rPr lang="ru-RU" dirty="0"/>
              <a:t> </a:t>
            </a:r>
            <a:r>
              <a:rPr lang="de-DE" dirty="0"/>
              <a:t>Mehrsprachige Angebote für verschiedene Communities und Generationen </a:t>
            </a:r>
          </a:p>
          <a:p>
            <a:pPr>
              <a:buFont typeface="Arial" panose="020B0604020202020204" pitchFamily="34" charset="0"/>
              <a:buChar char="•"/>
            </a:pPr>
            <a:r>
              <a:rPr lang="ru-RU" dirty="0"/>
              <a:t> </a:t>
            </a:r>
            <a:r>
              <a:rPr lang="de-DE" dirty="0"/>
              <a:t>Zusammenarbeit mit sozialen, Bildungs- und Integrationsnetzwerken auf Landes- und Bundesebene </a:t>
            </a:r>
          </a:p>
          <a:p>
            <a:pPr>
              <a:buFont typeface="Arial" panose="020B0604020202020204" pitchFamily="34" charset="0"/>
              <a:buChar char="•"/>
            </a:pPr>
            <a:r>
              <a:rPr lang="ru-RU" dirty="0"/>
              <a:t> </a:t>
            </a:r>
            <a:r>
              <a:rPr lang="de-DE" dirty="0"/>
              <a:t>Langjährige Erfahrung in integrationsorientierter Projektarbeit</a:t>
            </a:r>
          </a:p>
        </p:txBody>
      </p:sp>
      <p:sp>
        <p:nvSpPr>
          <p:cNvPr id="4" name="Foliennummernplatzhalter 3">
            <a:extLst>
              <a:ext uri="{FF2B5EF4-FFF2-40B4-BE49-F238E27FC236}">
                <a16:creationId xmlns:a16="http://schemas.microsoft.com/office/drawing/2014/main" id="{E9C20B8F-9CBC-B44C-6F31-EBA832B8E155}"/>
              </a:ext>
            </a:extLst>
          </p:cNvPr>
          <p:cNvSpPr>
            <a:spLocks noGrp="1"/>
          </p:cNvSpPr>
          <p:nvPr>
            <p:ph type="sldNum" sz="quarter" idx="12"/>
          </p:nvPr>
        </p:nvSpPr>
        <p:spPr/>
        <p:txBody>
          <a:bodyPr/>
          <a:lstStyle/>
          <a:p>
            <a:pPr>
              <a:defRPr/>
            </a:pPr>
            <a:fld id="{5393B4D3-3754-4CF4-96AD-8F841C21027C}" type="slidenum">
              <a:rPr lang="de-DE" smtClean="0"/>
              <a:pPr>
                <a:defRPr/>
              </a:pPr>
              <a:t>2</a:t>
            </a:fld>
            <a:endParaRPr lang="de-DE"/>
          </a:p>
        </p:txBody>
      </p:sp>
      <p:pic>
        <p:nvPicPr>
          <p:cNvPr id="8" name="Grafik 7">
            <a:extLst>
              <a:ext uri="{FF2B5EF4-FFF2-40B4-BE49-F238E27FC236}">
                <a16:creationId xmlns:a16="http://schemas.microsoft.com/office/drawing/2014/main" id="{93E5AFAF-CC96-89B2-EB30-8E3AC2408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1972390"/>
            <a:ext cx="2013002" cy="744987"/>
          </a:xfrm>
          <a:prstGeom prst="rect">
            <a:avLst/>
          </a:prstGeom>
        </p:spPr>
      </p:pic>
    </p:spTree>
    <p:extLst>
      <p:ext uri="{BB962C8B-B14F-4D97-AF65-F5344CB8AC3E}">
        <p14:creationId xmlns:p14="http://schemas.microsoft.com/office/powerpoint/2010/main" val="182276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85FF-2A94-5681-89C3-27ED7A93C6FB}"/>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12B8BBC-B315-1D0C-183C-E88FC4BDFB4C}"/>
              </a:ext>
            </a:extLst>
          </p:cNvPr>
          <p:cNvSpPr>
            <a:spLocks noGrp="1"/>
          </p:cNvSpPr>
          <p:nvPr>
            <p:ph type="sldNum" sz="quarter" idx="12"/>
          </p:nvPr>
        </p:nvSpPr>
        <p:spPr/>
        <p:txBody>
          <a:bodyPr/>
          <a:lstStyle/>
          <a:p>
            <a:pPr>
              <a:defRPr/>
            </a:pPr>
            <a:fld id="{5393B4D3-3754-4CF4-96AD-8F841C21027C}" type="slidenum">
              <a:rPr lang="de-DE" smtClean="0"/>
              <a:pPr>
                <a:defRPr/>
              </a:pPr>
              <a:t>3</a:t>
            </a:fld>
            <a:endParaRPr lang="de-DE"/>
          </a:p>
        </p:txBody>
      </p:sp>
      <p:pic>
        <p:nvPicPr>
          <p:cNvPr id="11" name="Grafik 10">
            <a:extLst>
              <a:ext uri="{FF2B5EF4-FFF2-40B4-BE49-F238E27FC236}">
                <a16:creationId xmlns:a16="http://schemas.microsoft.com/office/drawing/2014/main" id="{5888EBBC-DB0A-AE3E-E72C-A45EEAEF5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56" y="1358882"/>
            <a:ext cx="8491488" cy="4779001"/>
          </a:xfrm>
          <a:prstGeom prst="rect">
            <a:avLst/>
          </a:prstGeom>
        </p:spPr>
      </p:pic>
    </p:spTree>
    <p:extLst>
      <p:ext uri="{BB962C8B-B14F-4D97-AF65-F5344CB8AC3E}">
        <p14:creationId xmlns:p14="http://schemas.microsoft.com/office/powerpoint/2010/main" val="334046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DBF9E76-9FB6-4648-E2D0-A7B6FE79E15D}"/>
              </a:ext>
            </a:extLst>
          </p:cNvPr>
          <p:cNvSpPr>
            <a:spLocks noGrp="1"/>
          </p:cNvSpPr>
          <p:nvPr>
            <p:ph type="sldNum" sz="quarter" idx="12"/>
          </p:nvPr>
        </p:nvSpPr>
        <p:spPr/>
        <p:txBody>
          <a:bodyPr/>
          <a:lstStyle/>
          <a:p>
            <a:pPr>
              <a:defRPr/>
            </a:pPr>
            <a:fld id="{5393B4D3-3754-4CF4-96AD-8F841C21027C}" type="slidenum">
              <a:rPr lang="de-DE" smtClean="0"/>
              <a:pPr>
                <a:defRPr/>
              </a:pPr>
              <a:t>4</a:t>
            </a:fld>
            <a:endParaRPr lang="de-DE"/>
          </a:p>
        </p:txBody>
      </p:sp>
      <p:pic>
        <p:nvPicPr>
          <p:cNvPr id="6" name="Grafik 5">
            <a:extLst>
              <a:ext uri="{FF2B5EF4-FFF2-40B4-BE49-F238E27FC236}">
                <a16:creationId xmlns:a16="http://schemas.microsoft.com/office/drawing/2014/main" id="{DD36AEF6-96AB-2357-344F-2002FAC9E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36" y="1208097"/>
            <a:ext cx="9016928" cy="5074718"/>
          </a:xfrm>
          <a:prstGeom prst="rect">
            <a:avLst/>
          </a:prstGeom>
        </p:spPr>
      </p:pic>
    </p:spTree>
    <p:extLst>
      <p:ext uri="{BB962C8B-B14F-4D97-AF65-F5344CB8AC3E}">
        <p14:creationId xmlns:p14="http://schemas.microsoft.com/office/powerpoint/2010/main" val="235872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C4289-BEDE-4588-D3CC-51E7D2191C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460245-A91B-40E5-903B-D00F76370394}"/>
              </a:ext>
            </a:extLst>
          </p:cNvPr>
          <p:cNvSpPr>
            <a:spLocks noGrp="1"/>
          </p:cNvSpPr>
          <p:nvPr>
            <p:ph type="title"/>
          </p:nvPr>
        </p:nvSpPr>
        <p:spPr/>
        <p:txBody>
          <a:bodyPr/>
          <a:lstStyle/>
          <a:p>
            <a:r>
              <a:rPr lang="de-DE" dirty="0">
                <a:solidFill>
                  <a:srgbClr val="989CA2"/>
                </a:solidFill>
              </a:rPr>
              <a:t>Teilvorhaben </a:t>
            </a:r>
          </a:p>
        </p:txBody>
      </p:sp>
      <p:sp>
        <p:nvSpPr>
          <p:cNvPr id="4" name="Foliennummernplatzhalter 3">
            <a:extLst>
              <a:ext uri="{FF2B5EF4-FFF2-40B4-BE49-F238E27FC236}">
                <a16:creationId xmlns:a16="http://schemas.microsoft.com/office/drawing/2014/main" id="{A5365CF5-8C72-FD59-15E4-A45F94F5814C}"/>
              </a:ext>
            </a:extLst>
          </p:cNvPr>
          <p:cNvSpPr>
            <a:spLocks noGrp="1"/>
          </p:cNvSpPr>
          <p:nvPr>
            <p:ph type="sldNum" sz="quarter" idx="12"/>
          </p:nvPr>
        </p:nvSpPr>
        <p:spPr/>
        <p:txBody>
          <a:bodyPr/>
          <a:lstStyle/>
          <a:p>
            <a:pPr>
              <a:defRPr/>
            </a:pPr>
            <a:fld id="{5393B4D3-3754-4CF4-96AD-8F841C21027C}" type="slidenum">
              <a:rPr lang="de-DE" smtClean="0"/>
              <a:pPr>
                <a:defRPr/>
              </a:pPr>
              <a:t>5</a:t>
            </a:fld>
            <a:endParaRPr lang="de-DE"/>
          </a:p>
        </p:txBody>
      </p:sp>
      <p:pic>
        <p:nvPicPr>
          <p:cNvPr id="6" name="Grafik 5">
            <a:extLst>
              <a:ext uri="{FF2B5EF4-FFF2-40B4-BE49-F238E27FC236}">
                <a16:creationId xmlns:a16="http://schemas.microsoft.com/office/drawing/2014/main" id="{BB2C826B-76C1-D709-3F3B-B5CEE70E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50" y="1829529"/>
            <a:ext cx="8349499" cy="4699090"/>
          </a:xfrm>
          <a:prstGeom prst="rect">
            <a:avLst/>
          </a:prstGeom>
        </p:spPr>
      </p:pic>
    </p:spTree>
    <p:extLst>
      <p:ext uri="{BB962C8B-B14F-4D97-AF65-F5344CB8AC3E}">
        <p14:creationId xmlns:p14="http://schemas.microsoft.com/office/powerpoint/2010/main" val="350636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707F5-B2CF-35A7-804F-0D1F4E5CBCE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2152017-A150-D00A-C160-AA046A7F2743}"/>
              </a:ext>
            </a:extLst>
          </p:cNvPr>
          <p:cNvSpPr>
            <a:spLocks noGrp="1"/>
          </p:cNvSpPr>
          <p:nvPr>
            <p:ph type="sldNum" sz="quarter" idx="12"/>
          </p:nvPr>
        </p:nvSpPr>
        <p:spPr/>
        <p:txBody>
          <a:bodyPr/>
          <a:lstStyle/>
          <a:p>
            <a:pPr>
              <a:defRPr/>
            </a:pPr>
            <a:fld id="{5393B4D3-3754-4CF4-96AD-8F841C21027C}" type="slidenum">
              <a:rPr lang="de-DE" smtClean="0"/>
              <a:pPr>
                <a:defRPr/>
              </a:pPr>
              <a:t>6</a:t>
            </a:fld>
            <a:endParaRPr lang="de-DE"/>
          </a:p>
        </p:txBody>
      </p:sp>
      <p:pic>
        <p:nvPicPr>
          <p:cNvPr id="8" name="Grafik 7">
            <a:extLst>
              <a:ext uri="{FF2B5EF4-FFF2-40B4-BE49-F238E27FC236}">
                <a16:creationId xmlns:a16="http://schemas.microsoft.com/office/drawing/2014/main" id="{F48F3CEE-5822-6C2C-7B98-74A45B3AC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10226"/>
            <a:ext cx="8077200" cy="5384800"/>
          </a:xfrm>
          <a:prstGeom prst="rect">
            <a:avLst/>
          </a:prstGeom>
        </p:spPr>
      </p:pic>
    </p:spTree>
    <p:extLst>
      <p:ext uri="{BB962C8B-B14F-4D97-AF65-F5344CB8AC3E}">
        <p14:creationId xmlns:p14="http://schemas.microsoft.com/office/powerpoint/2010/main" val="236564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a:extLst>
              <a:ext uri="{FF2B5EF4-FFF2-40B4-BE49-F238E27FC236}">
                <a16:creationId xmlns:a16="http://schemas.microsoft.com/office/drawing/2014/main" id="{1DCACBC2-3C69-47D1-9A71-30169054F032}"/>
              </a:ext>
            </a:extLst>
          </p:cNvPr>
          <p:cNvSpPr>
            <a:spLocks noGrp="1" noChangeArrowheads="1"/>
          </p:cNvSpPr>
          <p:nvPr>
            <p:ph type="ctrTitle" idx="4294967295"/>
          </p:nvPr>
        </p:nvSpPr>
        <p:spPr bwMode="auto">
          <a:xfrm>
            <a:off x="2505254" y="1234710"/>
            <a:ext cx="4895492" cy="3540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vl2pPr algn="l" defTabSz="957263" rtl="0" eaLnBrk="0" fontAlgn="base" hangingPunct="0">
              <a:spcBef>
                <a:spcPct val="0"/>
              </a:spcBef>
              <a:spcAft>
                <a:spcPct val="0"/>
              </a:spcAft>
              <a:defRPr sz="2000" b="1">
                <a:solidFill>
                  <a:schemeClr val="tx1"/>
                </a:solidFill>
                <a:latin typeface="Arial" charset="0"/>
              </a:defRPr>
            </a:lvl2pPr>
            <a:lvl3pPr algn="l" defTabSz="957263" rtl="0" eaLnBrk="0" fontAlgn="base" hangingPunct="0">
              <a:spcBef>
                <a:spcPct val="0"/>
              </a:spcBef>
              <a:spcAft>
                <a:spcPct val="0"/>
              </a:spcAft>
              <a:defRPr sz="2000" b="1">
                <a:solidFill>
                  <a:schemeClr val="tx1"/>
                </a:solidFill>
                <a:latin typeface="Arial" charset="0"/>
              </a:defRPr>
            </a:lvl3pPr>
            <a:lvl4pPr algn="l" defTabSz="957263" rtl="0" eaLnBrk="0" fontAlgn="base" hangingPunct="0">
              <a:spcBef>
                <a:spcPct val="0"/>
              </a:spcBef>
              <a:spcAft>
                <a:spcPct val="0"/>
              </a:spcAft>
              <a:defRPr sz="2000" b="1">
                <a:solidFill>
                  <a:schemeClr val="tx1"/>
                </a:solidFill>
                <a:latin typeface="Arial" charset="0"/>
              </a:defRPr>
            </a:lvl4pPr>
            <a:lvl5pPr algn="l" defTabSz="957263" rtl="0" eaLnBrk="0" fontAlgn="base" hangingPunct="0">
              <a:spcBef>
                <a:spcPct val="0"/>
              </a:spcBef>
              <a:spcAft>
                <a:spcPct val="0"/>
              </a:spcAft>
              <a:defRPr sz="2000" b="1">
                <a:solidFill>
                  <a:schemeClr val="tx1"/>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a:lstStyle>
          <a:p>
            <a:pPr algn="ctr" rtl="0" fontAlgn="base"/>
            <a:r>
              <a:rPr lang="de-DE" sz="1800" b="1" i="0" u="none" strike="noStrike" dirty="0">
                <a:solidFill>
                  <a:srgbClr val="000000"/>
                </a:solidFill>
                <a:effectLst/>
                <a:latin typeface="Arial" panose="020B0604020202020204" pitchFamily="34" charset="0"/>
              </a:rPr>
              <a:t>Vielen Dank für Ihre Aufmerksamkeit!</a:t>
            </a:r>
            <a:r>
              <a:rPr lang="en-US" sz="1800" b="0" i="0" dirty="0">
                <a:effectLst/>
                <a:latin typeface="Arial" panose="020B0604020202020204" pitchFamily="34" charset="0"/>
              </a:rPr>
              <a:t>​</a:t>
            </a:r>
            <a:endParaRPr lang="en-US" sz="1800" b="0" i="0" dirty="0">
              <a:effectLst/>
            </a:endParaRPr>
          </a:p>
        </p:txBody>
      </p:sp>
      <p:sp>
        <p:nvSpPr>
          <p:cNvPr id="7" name="Untertitel 4">
            <a:extLst>
              <a:ext uri="{FF2B5EF4-FFF2-40B4-BE49-F238E27FC236}">
                <a16:creationId xmlns:a16="http://schemas.microsoft.com/office/drawing/2014/main" id="{BDD4F4AA-A88D-4581-A20F-BABCF0E8F66C}"/>
              </a:ext>
            </a:extLst>
          </p:cNvPr>
          <p:cNvSpPr txBox="1">
            <a:spLocks/>
          </p:cNvSpPr>
          <p:nvPr/>
        </p:nvSpPr>
        <p:spPr>
          <a:xfrm>
            <a:off x="983822" y="1754167"/>
            <a:ext cx="8547187" cy="2463844"/>
          </a:xfrm>
          <a:prstGeom prst="rect">
            <a:avLst/>
          </a:prstGeom>
        </p:spPr>
        <p:txBody>
          <a:bodyPr lIns="91440" tIns="45720" rIns="91440" bIns="45720" anchor="t"/>
          <a:lstStyle>
            <a:lvl1pPr algn="l" defTabSz="957263" rtl="0" eaLnBrk="1" fontAlgn="base" hangingPunct="1">
              <a:spcBef>
                <a:spcPts val="600"/>
              </a:spcBef>
              <a:spcAft>
                <a:spcPct val="0"/>
              </a:spcAft>
              <a:buClr>
                <a:srgbClr val="99C9C9"/>
              </a:buClr>
              <a:buFont typeface="Wingdings" panose="05000000000000000000" pitchFamily="2" charset="2"/>
              <a:defRPr lang="de-DE" sz="2000" kern="1200" dirty="0">
                <a:solidFill>
                  <a:srgbClr val="606060"/>
                </a:solidFill>
                <a:latin typeface="Arial" charset="0"/>
                <a:ea typeface="+mn-ea"/>
                <a:cs typeface="+mn-cs"/>
              </a:defRPr>
            </a:lvl1pPr>
            <a:lvl2pPr marL="539750" indent="-358775" algn="l" defTabSz="957263" rtl="0" eaLnBrk="1" fontAlgn="base" hangingPunct="1">
              <a:spcBef>
                <a:spcPts val="500"/>
              </a:spcBef>
              <a:spcAft>
                <a:spcPct val="0"/>
              </a:spcAft>
              <a:buClr>
                <a:srgbClr val="99C9C9"/>
              </a:buClr>
              <a:buFont typeface="Arial" panose="020B0604020202020204" pitchFamily="34" charset="0"/>
              <a:buChar char="→"/>
              <a:defRPr lang="de-DE" sz="2000" kern="1200" dirty="0">
                <a:solidFill>
                  <a:srgbClr val="606060"/>
                </a:solidFill>
                <a:latin typeface="Arial" charset="0"/>
                <a:ea typeface="+mn-ea"/>
                <a:cs typeface="+mn-cs"/>
              </a:defRPr>
            </a:lvl2pPr>
            <a:lvl3pPr marL="809625" indent="-269875" algn="l" defTabSz="957263" rtl="0" eaLnBrk="1" fontAlgn="base" hangingPunct="1">
              <a:spcBef>
                <a:spcPts val="500"/>
              </a:spcBef>
              <a:spcAft>
                <a:spcPct val="0"/>
              </a:spcAft>
              <a:buClr>
                <a:srgbClr val="99C9C9"/>
              </a:buClr>
              <a:buFont typeface="Arial" panose="020B0604020202020204" pitchFamily="34" charset="0"/>
              <a:buChar char="»"/>
              <a:defRPr sz="2000">
                <a:solidFill>
                  <a:srgbClr val="606060"/>
                </a:solidFill>
                <a:latin typeface="+mn-lt"/>
              </a:defRPr>
            </a:lvl3pPr>
            <a:lvl4pPr marL="1676400" indent="-239713" algn="l" defTabSz="957263" rtl="0" eaLnBrk="1" fontAlgn="base" hangingPunct="1">
              <a:spcBef>
                <a:spcPct val="20000"/>
              </a:spcBef>
              <a:spcAft>
                <a:spcPct val="0"/>
              </a:spcAft>
              <a:buChar char="–"/>
              <a:defRPr sz="2100">
                <a:solidFill>
                  <a:schemeClr val="tx1"/>
                </a:solidFill>
                <a:latin typeface="+mn-lt"/>
              </a:defRPr>
            </a:lvl4pPr>
            <a:lvl5pPr marL="2154238" indent="-238125" algn="l" defTabSz="957263" rtl="0" eaLnBrk="1" fontAlgn="base" hangingPunct="1">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eaLnBrk="1" fontAlgn="base" hangingPunct="1">
              <a:spcBef>
                <a:spcPct val="20000"/>
              </a:spcBef>
              <a:spcAft>
                <a:spcPct val="0"/>
              </a:spcAft>
              <a:buChar char="»"/>
              <a:defRPr sz="2100">
                <a:solidFill>
                  <a:schemeClr val="tx1"/>
                </a:solidFill>
                <a:latin typeface="+mn-lt"/>
              </a:defRPr>
            </a:lvl6pPr>
            <a:lvl7pPr marL="3068638" indent="-238125" algn="l" defTabSz="957263" rtl="0" eaLnBrk="1" fontAlgn="base" hangingPunct="1">
              <a:spcBef>
                <a:spcPct val="20000"/>
              </a:spcBef>
              <a:spcAft>
                <a:spcPct val="0"/>
              </a:spcAft>
              <a:buChar char="»"/>
              <a:defRPr sz="2100">
                <a:solidFill>
                  <a:schemeClr val="tx1"/>
                </a:solidFill>
                <a:latin typeface="+mn-lt"/>
              </a:defRPr>
            </a:lvl7pPr>
            <a:lvl8pPr marL="3525838" indent="-238125" algn="l" defTabSz="957263" rtl="0" eaLnBrk="1" fontAlgn="base" hangingPunct="1">
              <a:spcBef>
                <a:spcPct val="20000"/>
              </a:spcBef>
              <a:spcAft>
                <a:spcPct val="0"/>
              </a:spcAft>
              <a:buChar char="»"/>
              <a:defRPr sz="2100">
                <a:solidFill>
                  <a:schemeClr val="tx1"/>
                </a:solidFill>
                <a:latin typeface="+mn-lt"/>
              </a:defRPr>
            </a:lvl8pPr>
            <a:lvl9pPr marL="3983038" indent="-238125" algn="l" defTabSz="957263" rtl="0" eaLnBrk="1" fontAlgn="base" hangingPunct="1">
              <a:spcBef>
                <a:spcPct val="20000"/>
              </a:spcBef>
              <a:spcAft>
                <a:spcPct val="0"/>
              </a:spcAft>
              <a:buChar char="»"/>
              <a:defRPr sz="2100">
                <a:solidFill>
                  <a:schemeClr val="tx1"/>
                </a:solidFill>
                <a:latin typeface="+mn-lt"/>
              </a:defRPr>
            </a:lvl9pPr>
          </a:lstStyle>
          <a:p>
            <a:pPr marL="0" marR="0" lvl="0" indent="0"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kumimoji="0" lang="de-DE" altLang="de-DE" sz="1700" b="1" i="0" u="none" strike="noStrike" kern="1200" cap="none" spc="0" normalizeH="0" baseline="0" noProof="0" dirty="0">
                <a:ln>
                  <a:noFill/>
                </a:ln>
                <a:solidFill>
                  <a:schemeClr val="tx1">
                    <a:lumMod val="65000"/>
                    <a:lumOff val="35000"/>
                  </a:schemeClr>
                </a:solidFill>
                <a:effectLst/>
                <a:uLnTx/>
                <a:uFillTx/>
                <a:latin typeface="+mn-lt"/>
                <a:ea typeface="+mn-ea"/>
                <a:cs typeface="Arial"/>
              </a:rPr>
              <a:t>Kontakt: </a:t>
            </a:r>
            <a:r>
              <a:rPr kumimoji="0" lang="de-DE" altLang="de-DE" sz="1700" b="0" i="0" u="none" strike="noStrike" kern="1200" cap="none" spc="0" normalizeH="0" baseline="0" noProof="0" dirty="0">
                <a:ln>
                  <a:noFill/>
                </a:ln>
                <a:solidFill>
                  <a:schemeClr val="tx1">
                    <a:lumMod val="65000"/>
                    <a:lumOff val="35000"/>
                  </a:schemeClr>
                </a:solidFill>
                <a:effectLst/>
                <a:uLnTx/>
                <a:uFillTx/>
                <a:latin typeface="+mn-lt"/>
                <a:ea typeface="+mn-ea"/>
                <a:cs typeface="Arial"/>
                <a:hlinkClick r:id="rId3"/>
              </a:rPr>
              <a:t>rinia-berlin@club-dialog.de</a:t>
            </a:r>
            <a:br>
              <a:rPr kumimoji="0" lang="de-DE" altLang="de-DE" sz="1700" b="0" i="0" u="none" strike="noStrike" kern="1200" cap="none" spc="0" normalizeH="0" baseline="0" noProof="0" dirty="0">
                <a:ln>
                  <a:noFill/>
                </a:ln>
                <a:solidFill>
                  <a:schemeClr val="tx1">
                    <a:lumMod val="65000"/>
                    <a:lumOff val="35000"/>
                  </a:schemeClr>
                </a:solidFill>
                <a:effectLst/>
                <a:uLnTx/>
                <a:uFillTx/>
                <a:latin typeface="+mn-lt"/>
                <a:ea typeface="+mn-ea"/>
                <a:cs typeface="Arial"/>
              </a:rPr>
            </a:br>
            <a:r>
              <a:rPr kumimoji="0" lang="de-DE" altLang="de-DE" sz="1700" b="1" i="0" u="none" strike="noStrike" kern="1200" cap="none" spc="0" normalizeH="0" baseline="0" noProof="0" dirty="0">
                <a:ln>
                  <a:noFill/>
                </a:ln>
                <a:solidFill>
                  <a:schemeClr val="tx1">
                    <a:lumMod val="65000"/>
                    <a:lumOff val="35000"/>
                  </a:schemeClr>
                </a:solidFill>
                <a:effectLst/>
                <a:uLnTx/>
                <a:uFillTx/>
                <a:latin typeface="+mn-lt"/>
                <a:ea typeface="+mn-ea"/>
                <a:cs typeface="Arial"/>
              </a:rPr>
              <a:t>Webseite:</a:t>
            </a:r>
            <a:r>
              <a:rPr kumimoji="0" lang="de-DE" altLang="de-DE" sz="1700" b="0" i="0" u="none" strike="noStrike" kern="1200" cap="none" spc="0" normalizeH="0" baseline="0" noProof="0" dirty="0">
                <a:ln>
                  <a:noFill/>
                </a:ln>
                <a:solidFill>
                  <a:schemeClr val="tx1">
                    <a:lumMod val="65000"/>
                    <a:lumOff val="35000"/>
                  </a:schemeClr>
                </a:solidFill>
                <a:effectLst/>
                <a:uLnTx/>
                <a:uFillTx/>
                <a:latin typeface="+mn-lt"/>
                <a:ea typeface="+mn-ea"/>
                <a:cs typeface="Arial"/>
              </a:rPr>
              <a:t> </a:t>
            </a:r>
            <a:r>
              <a:rPr kumimoji="0" lang="de-DE" altLang="de-DE" sz="1700" b="0" i="0" u="none" strike="noStrike" kern="1200" cap="none" spc="0" normalizeH="0" baseline="0" noProof="0" dirty="0">
                <a:ln>
                  <a:noFill/>
                </a:ln>
                <a:solidFill>
                  <a:schemeClr val="tx1">
                    <a:lumMod val="65000"/>
                    <a:lumOff val="35000"/>
                  </a:schemeClr>
                </a:solidFill>
                <a:effectLst/>
                <a:uLnTx/>
                <a:uFillTx/>
                <a:latin typeface="+mn-lt"/>
                <a:ea typeface="+mn-ea"/>
                <a:cs typeface="Arial"/>
                <a:hlinkClick r:id="rId4"/>
              </a:rPr>
              <a:t>https://rinia-berlin.de/</a:t>
            </a:r>
            <a:r>
              <a:rPr kumimoji="0" lang="de-DE" altLang="de-DE" sz="1700" b="0" i="0" u="none" strike="noStrike" kern="1200" cap="none" spc="0" normalizeH="0" baseline="0" noProof="0" dirty="0">
                <a:ln>
                  <a:noFill/>
                </a:ln>
                <a:solidFill>
                  <a:schemeClr val="tx1">
                    <a:lumMod val="65000"/>
                    <a:lumOff val="35000"/>
                  </a:schemeClr>
                </a:solidFill>
                <a:effectLst/>
                <a:uLnTx/>
                <a:uFillTx/>
                <a:latin typeface="+mn-lt"/>
                <a:ea typeface="+mn-ea"/>
                <a:cs typeface="Arial"/>
              </a:rPr>
              <a:t> </a:t>
            </a:r>
          </a:p>
          <a:p>
            <a:pPr marL="0" marR="0" lvl="0" indent="0" algn="ctr"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lang="de-DE" altLang="de-DE" sz="1700" b="1" dirty="0" err="1">
                <a:solidFill>
                  <a:schemeClr val="tx1">
                    <a:lumMod val="65000"/>
                    <a:lumOff val="35000"/>
                  </a:schemeClr>
                </a:solidFill>
                <a:latin typeface="+mn-lt"/>
                <a:cs typeface="Arial"/>
              </a:rPr>
              <a:t>Social</a:t>
            </a:r>
            <a:r>
              <a:rPr lang="de-DE" altLang="de-DE" sz="1700" b="1" dirty="0">
                <a:solidFill>
                  <a:schemeClr val="tx1">
                    <a:lumMod val="65000"/>
                    <a:lumOff val="35000"/>
                  </a:schemeClr>
                </a:solidFill>
                <a:latin typeface="+mn-lt"/>
                <a:cs typeface="Arial"/>
              </a:rPr>
              <a:t> Media:</a:t>
            </a:r>
            <a:r>
              <a:rPr lang="de-DE" altLang="de-DE" sz="1700" dirty="0">
                <a:solidFill>
                  <a:schemeClr val="tx1">
                    <a:lumMod val="65000"/>
                    <a:lumOff val="35000"/>
                  </a:schemeClr>
                </a:solidFill>
                <a:latin typeface="+mn-lt"/>
                <a:cs typeface="Arial"/>
              </a:rPr>
              <a:t> </a:t>
            </a:r>
            <a:endParaRPr lang="ru-RU" altLang="de-DE" sz="1700" dirty="0">
              <a:solidFill>
                <a:schemeClr val="tx1">
                  <a:lumMod val="65000"/>
                  <a:lumOff val="35000"/>
                </a:schemeClr>
              </a:solidFill>
              <a:latin typeface="+mn-lt"/>
              <a:cs typeface="Arial"/>
            </a:endParaRPr>
          </a:p>
          <a:p>
            <a:pPr marL="0" marR="0" lvl="0" indent="0"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lang="de-DE" altLang="de-DE" sz="1500" dirty="0">
                <a:solidFill>
                  <a:schemeClr val="tx1">
                    <a:lumMod val="65000"/>
                    <a:lumOff val="35000"/>
                  </a:schemeClr>
                </a:solidFill>
                <a:latin typeface="+mn-lt"/>
                <a:cs typeface="Arial"/>
                <a:hlinkClick r:id="rId5"/>
              </a:rPr>
              <a:t>https://www.facebook.com/RINIABerlin</a:t>
            </a:r>
            <a:endParaRPr lang="de-DE" altLang="de-DE" sz="1500" dirty="0">
              <a:solidFill>
                <a:schemeClr val="tx1">
                  <a:lumMod val="65000"/>
                  <a:lumOff val="35000"/>
                </a:schemeClr>
              </a:solidFill>
              <a:latin typeface="+mn-lt"/>
              <a:cs typeface="Arial"/>
            </a:endParaRPr>
          </a:p>
          <a:p>
            <a:pPr marL="0" marR="0" lvl="0" indent="0"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kumimoji="0" lang="de-DE" altLang="de-DE" sz="1500" b="0" i="0" u="none" strike="noStrike" kern="1200" cap="none" spc="0" normalizeH="0" baseline="0" noProof="0" dirty="0">
                <a:ln>
                  <a:noFill/>
                </a:ln>
                <a:solidFill>
                  <a:schemeClr val="tx1">
                    <a:lumMod val="65000"/>
                    <a:lumOff val="35000"/>
                  </a:schemeClr>
                </a:solidFill>
                <a:effectLst/>
                <a:uLnTx/>
                <a:uFillTx/>
                <a:latin typeface="+mn-lt"/>
                <a:ea typeface="+mn-ea"/>
                <a:cs typeface="Arial"/>
                <a:hlinkClick r:id="rId6"/>
              </a:rPr>
              <a:t>https://www.linkedin.com/company/rinia-berlin</a:t>
            </a:r>
            <a:r>
              <a:rPr kumimoji="0" lang="de-DE" altLang="de-DE" sz="1500" b="0" i="0" u="none" strike="noStrike" kern="1200" cap="none" spc="0" normalizeH="0" baseline="0" noProof="0" dirty="0">
                <a:ln>
                  <a:noFill/>
                </a:ln>
                <a:solidFill>
                  <a:schemeClr val="tx1">
                    <a:lumMod val="65000"/>
                    <a:lumOff val="35000"/>
                  </a:schemeClr>
                </a:solidFill>
                <a:effectLst/>
                <a:uLnTx/>
                <a:uFillTx/>
                <a:latin typeface="+mn-lt"/>
                <a:ea typeface="+mn-ea"/>
                <a:cs typeface="Arial"/>
              </a:rPr>
              <a:t> </a:t>
            </a:r>
          </a:p>
          <a:p>
            <a:pPr marL="0" marR="0" lvl="0" indent="0"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kumimoji="0" lang="de-DE" altLang="de-DE" sz="1500" b="0" i="0" u="none" strike="noStrike" kern="1200" cap="none" spc="0" normalizeH="0" baseline="0" noProof="0" dirty="0">
                <a:ln>
                  <a:noFill/>
                </a:ln>
                <a:solidFill>
                  <a:schemeClr val="tx1">
                    <a:lumMod val="65000"/>
                    <a:lumOff val="35000"/>
                  </a:schemeClr>
                </a:solidFill>
                <a:effectLst/>
                <a:uLnTx/>
                <a:uFillTx/>
                <a:latin typeface="+mn-lt"/>
                <a:ea typeface="+mn-ea"/>
                <a:cs typeface="Arial"/>
                <a:hlinkClick r:id="rId7"/>
              </a:rPr>
              <a:t>https://www.instagram.com/regionalesintegrationsnetzwerk</a:t>
            </a:r>
            <a:endParaRPr lang="de-DE" altLang="de-DE" sz="1500" dirty="0">
              <a:solidFill>
                <a:schemeClr val="tx1">
                  <a:lumMod val="65000"/>
                  <a:lumOff val="35000"/>
                </a:schemeClr>
              </a:solidFill>
              <a:latin typeface="+mn-lt"/>
              <a:cs typeface="Arial"/>
            </a:endParaRPr>
          </a:p>
          <a:p>
            <a:pPr marL="0" marR="0" lvl="0" indent="0" defTabSz="957263" rtl="0" eaLnBrk="1" fontAlgn="base" latinLnBrk="0" hangingPunct="1">
              <a:lnSpc>
                <a:spcPct val="100000"/>
              </a:lnSpc>
              <a:spcBef>
                <a:spcPts val="600"/>
              </a:spcBef>
              <a:spcAft>
                <a:spcPct val="0"/>
              </a:spcAft>
              <a:buClr>
                <a:srgbClr val="99C9C9"/>
              </a:buClr>
              <a:buSzTx/>
              <a:buFont typeface="Wingdings" panose="05000000000000000000" pitchFamily="2" charset="2"/>
              <a:buNone/>
              <a:tabLst/>
              <a:defRPr/>
            </a:pPr>
            <a:r>
              <a:rPr kumimoji="0" lang="de-DE" altLang="de-DE" sz="1500" b="0" i="0" u="none" strike="noStrike" kern="1200" cap="none" spc="0" normalizeH="0" baseline="0" noProof="0" dirty="0">
                <a:ln>
                  <a:noFill/>
                </a:ln>
                <a:solidFill>
                  <a:schemeClr val="tx1">
                    <a:lumMod val="65000"/>
                    <a:lumOff val="35000"/>
                  </a:schemeClr>
                </a:solidFill>
                <a:effectLst/>
                <a:uLnTx/>
                <a:uFillTx/>
                <a:latin typeface="+mn-lt"/>
                <a:ea typeface="+mn-ea"/>
                <a:cs typeface="Arial"/>
                <a:hlinkClick r:id="rId8"/>
              </a:rPr>
              <a:t>https://t.me/RINIA_berlin</a:t>
            </a:r>
            <a:r>
              <a:rPr kumimoji="0" lang="de-DE" altLang="de-DE" sz="1500" b="0" i="0" u="none" strike="noStrike" kern="1200" cap="none" spc="0" normalizeH="0" baseline="0" noProof="0" dirty="0">
                <a:ln>
                  <a:noFill/>
                </a:ln>
                <a:solidFill>
                  <a:schemeClr val="tx1">
                    <a:lumMod val="65000"/>
                    <a:lumOff val="35000"/>
                  </a:schemeClr>
                </a:solidFill>
                <a:effectLst/>
                <a:uLnTx/>
                <a:uFillTx/>
                <a:latin typeface="+mn-lt"/>
                <a:ea typeface="+mn-ea"/>
                <a:cs typeface="Arial"/>
              </a:rPr>
              <a:t> </a:t>
            </a:r>
          </a:p>
        </p:txBody>
      </p:sp>
      <p:sp>
        <p:nvSpPr>
          <p:cNvPr id="2" name="Text Box 8">
            <a:extLst>
              <a:ext uri="{FF2B5EF4-FFF2-40B4-BE49-F238E27FC236}">
                <a16:creationId xmlns:a16="http://schemas.microsoft.com/office/drawing/2014/main" id="{1D00E037-9D23-D4D1-C4AD-CF482CFCEE7C}"/>
              </a:ext>
            </a:extLst>
          </p:cNvPr>
          <p:cNvSpPr txBox="1">
            <a:spLocks noChangeArrowheads="1"/>
          </p:cNvSpPr>
          <p:nvPr/>
        </p:nvSpPr>
        <p:spPr bwMode="auto">
          <a:xfrm>
            <a:off x="521381" y="6520543"/>
            <a:ext cx="6829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700" b="1" i="0" u="none" strike="noStrike" kern="1200" cap="none" spc="0" normalizeH="0" baseline="0" noProof="0">
                <a:ln>
                  <a:noFill/>
                </a:ln>
                <a:solidFill>
                  <a:srgbClr val="000000"/>
                </a:solidFill>
                <a:effectLst/>
                <a:uLnTx/>
                <a:uFillTx/>
                <a:latin typeface="Arial" charset="0"/>
                <a:ea typeface="+mn-ea"/>
                <a:cs typeface="Arial" charset="0"/>
              </a:rPr>
              <a:t>Förderprogramm IQ – Integration durch Qualifizierung  I  www.netzwerk-iq.de   </a:t>
            </a:r>
            <a:r>
              <a:rPr kumimoji="0" lang="de-DE" sz="700" b="0" i="0" u="none" strike="noStrike" kern="1200" cap="none" spc="0" normalizeH="0" baseline="0" noProof="0">
                <a:ln>
                  <a:noFill/>
                </a:ln>
                <a:solidFill>
                  <a:srgbClr val="000000"/>
                </a:solidFill>
                <a:effectLst/>
                <a:uLnTx/>
                <a:uFillTx/>
                <a:latin typeface="Arial" charset="0"/>
                <a:ea typeface="+mn-ea"/>
                <a:cs typeface="Arial" charset="0"/>
              </a:rPr>
              <a:t>I   </a:t>
            </a:r>
            <a:r>
              <a:rPr kumimoji="0" lang="de-DE" sz="700" b="1" i="0" u="none" strike="noStrike" kern="1200" cap="none" spc="0" normalizeH="0" baseline="0" noProof="0">
                <a:ln>
                  <a:noFill/>
                </a:ln>
                <a:solidFill>
                  <a:srgbClr val="000000"/>
                </a:solidFill>
                <a:effectLst/>
                <a:uLnTx/>
                <a:uFillTx/>
                <a:latin typeface="Arial" charset="0"/>
                <a:ea typeface="+mn-ea"/>
                <a:cs typeface="Arial" charset="0"/>
              </a:rPr>
              <a:t>2025</a:t>
            </a:r>
          </a:p>
        </p:txBody>
      </p:sp>
      <p:sp>
        <p:nvSpPr>
          <p:cNvPr id="5" name="Rechteck 4">
            <a:extLst>
              <a:ext uri="{FF2B5EF4-FFF2-40B4-BE49-F238E27FC236}">
                <a16:creationId xmlns:a16="http://schemas.microsoft.com/office/drawing/2014/main" id="{A5F67488-5C4F-BC7D-1835-D112787BDB2F}"/>
              </a:ext>
            </a:extLst>
          </p:cNvPr>
          <p:cNvSpPr/>
          <p:nvPr/>
        </p:nvSpPr>
        <p:spPr>
          <a:xfrm>
            <a:off x="521381" y="4134347"/>
            <a:ext cx="8755967" cy="258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99CACA"/>
              </a:solidFill>
              <a:effectLst/>
              <a:uLnTx/>
              <a:uFillTx/>
              <a:latin typeface="Arial"/>
              <a:ea typeface="+mn-ea"/>
              <a:cs typeface="+mn-cs"/>
            </a:endParaRPr>
          </a:p>
        </p:txBody>
      </p:sp>
      <p:pic>
        <p:nvPicPr>
          <p:cNvPr id="1026" name="Bild 1" descr="Ein Bild, das Text, Screenshot, Schrift, Reihe enthält.&#10;&#10;KI-generierte Inhalte können fehlerhaft sein.">
            <a:extLst>
              <a:ext uri="{FF2B5EF4-FFF2-40B4-BE49-F238E27FC236}">
                <a16:creationId xmlns:a16="http://schemas.microsoft.com/office/drawing/2014/main" id="{4F7C0788-8897-008E-64DD-D851DA43BC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329" y="4615290"/>
            <a:ext cx="5897138" cy="786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
            <a:extLst>
              <a:ext uri="{FF2B5EF4-FFF2-40B4-BE49-F238E27FC236}">
                <a16:creationId xmlns:a16="http://schemas.microsoft.com/office/drawing/2014/main" id="{3F3C18DB-3FF6-641F-920C-FE1E285506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432" y="5674246"/>
            <a:ext cx="4061932"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BF81CDB-1EB1-6875-4677-440973FFF4F6}"/>
              </a:ext>
            </a:extLst>
          </p:cNvPr>
          <p:cNvSpPr>
            <a:spLocks noChangeArrowheads="1"/>
          </p:cNvSpPr>
          <p:nvPr/>
        </p:nvSpPr>
        <p:spPr bwMode="auto">
          <a:xfrm>
            <a:off x="837432" y="4118411"/>
            <a:ext cx="854718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Das Projekt wird im Rahmen des Förderprogramms „Integration durch Qualifizierung (IQ)“ durch das Bundesministerium für Arbeit und Soziales und die Europäische Union über den Europäischen Sozialfonds Plus (ESF Plus) und durch die Senatsverwaltung für Integration, Arbeit und Soziales gefördert und vom Bundesamt für Migration und Flüchtlinge administriert. Partner in der Umsetzung sind das Bundesministerium für Bildung, Familie, Senioren, Frauen und Jugend und die Bundesagentur für Arbeit.</a:t>
            </a:r>
            <a:endParaRPr kumimoji="0" lang="de-DE" altLang="de-DE"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4">
            <a:extLst>
              <a:ext uri="{FF2B5EF4-FFF2-40B4-BE49-F238E27FC236}">
                <a16:creationId xmlns:a16="http://schemas.microsoft.com/office/drawing/2014/main" id="{7D342AF0-2908-DF06-F1D1-D69B5B9C7FEC}"/>
              </a:ext>
            </a:extLst>
          </p:cNvPr>
          <p:cNvSpPr>
            <a:spLocks noChangeArrowheads="1"/>
          </p:cNvSpPr>
          <p:nvPr/>
        </p:nvSpPr>
        <p:spPr bwMode="auto">
          <a:xfrm>
            <a:off x="837432" y="5401126"/>
            <a:ext cx="883996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Weiterer Förderer:</a:t>
            </a:r>
            <a:endParaRPr kumimoji="0" lang="de-DE" altLang="de-DE"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2F218FC-A9AC-1F76-B611-7358532EA37D}"/>
              </a:ext>
            </a:extLst>
          </p:cNvPr>
          <p:cNvSpPr>
            <a:spLocks noChangeArrowheads="1"/>
          </p:cNvSpPr>
          <p:nvPr/>
        </p:nvSpPr>
        <p:spPr bwMode="auto">
          <a:xfrm>
            <a:off x="372533" y="6325453"/>
            <a:ext cx="930486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2020_IQ_Design">
  <a:themeElements>
    <a:clrScheme name="IQ Farbdesign">
      <a:dk1>
        <a:srgbClr val="000000"/>
      </a:dk1>
      <a:lt1>
        <a:srgbClr val="FFFFFF"/>
      </a:lt1>
      <a:dk2>
        <a:srgbClr val="000000"/>
      </a:dk2>
      <a:lt2>
        <a:srgbClr val="808080"/>
      </a:lt2>
      <a:accent1>
        <a:srgbClr val="017C8E"/>
      </a:accent1>
      <a:accent2>
        <a:srgbClr val="AFD0CA"/>
      </a:accent2>
      <a:accent3>
        <a:srgbClr val="1961AC"/>
      </a:accent3>
      <a:accent4>
        <a:srgbClr val="EAEAEA"/>
      </a:accent4>
      <a:accent5>
        <a:srgbClr val="F39800"/>
      </a:accent5>
      <a:accent6>
        <a:srgbClr val="B0C831"/>
      </a:accent6>
      <a:hlink>
        <a:srgbClr val="009999"/>
      </a:hlink>
      <a:folHlink>
        <a:srgbClr val="5FBBBA"/>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accent1">
                <a:shade val="67500"/>
                <a:satMod val="115000"/>
              </a:schemeClr>
            </a:gs>
            <a:gs pos="100000">
              <a:schemeClr val="accent1">
                <a:shade val="100000"/>
                <a:satMod val="115000"/>
              </a:schemeClr>
            </a:gs>
          </a:gsLst>
          <a:path path="rect">
            <a:fillToRect l="100000" t="100000"/>
          </a:path>
          <a:tileRect r="-100000" b="-100000"/>
        </a:gradFill>
        <a:ln>
          <a:noFill/>
        </a:ln>
      </a:spPr>
      <a:bodyPr anchor="ctr"/>
      <a:lstStyle>
        <a:defPPr algn="ctr">
          <a:defRPr dirty="0">
            <a:solidFill>
              <a:srgbClr val="99CACA"/>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custClrLst>
    <a:custClr name="IQ Grün">
      <a:srgbClr val="AFD0CA"/>
    </a:custClr>
    <a:custClr name="IQ Grün A">
      <a:srgbClr val="017C8E"/>
    </a:custClr>
    <a:custClr name="IQ Grün B">
      <a:srgbClr val="5FBBBA"/>
    </a:custClr>
    <a:custClr name="IQ Blau">
      <a:srgbClr val="1961AC"/>
    </a:custClr>
    <a:custClr name="IQ Grau">
      <a:srgbClr val="989CA2"/>
    </a:custClr>
    <a:custClr name="FS Gruen">
      <a:srgbClr val="B0C831"/>
    </a:custClr>
    <a:custClr name="FS Hellblau">
      <a:srgbClr val="004F9F"/>
    </a:custClr>
    <a:custClr name="FS FI">
      <a:srgbClr val="EE7203"/>
    </a:custClr>
  </a:custClrLst>
  <a:extLst>
    <a:ext uri="{05A4C25C-085E-4340-85A3-A5531E510DB2}">
      <thm15:themeFamily xmlns:thm15="http://schemas.microsoft.com/office/thememl/2012/main" name="Präsentation2" id="{8C3912FC-B05C-4002-B6A9-A88BA2D65E69}" vid="{090BF8E5-6E1C-4091-B53D-4AD72053D10E}"/>
    </a:ext>
  </a:extLst>
</a:theme>
</file>

<file path=ppt/theme/theme2.xml><?xml version="1.0" encoding="utf-8"?>
<a:theme xmlns:a="http://schemas.openxmlformats.org/drawingml/2006/main" name="1_2020_IQ_Design">
  <a:themeElements>
    <a:clrScheme name="IQ Farbdesign">
      <a:dk1>
        <a:srgbClr val="000000"/>
      </a:dk1>
      <a:lt1>
        <a:srgbClr val="FFFFFF"/>
      </a:lt1>
      <a:dk2>
        <a:srgbClr val="000000"/>
      </a:dk2>
      <a:lt2>
        <a:srgbClr val="808080"/>
      </a:lt2>
      <a:accent1>
        <a:srgbClr val="017C8E"/>
      </a:accent1>
      <a:accent2>
        <a:srgbClr val="AFD0CA"/>
      </a:accent2>
      <a:accent3>
        <a:srgbClr val="1961AC"/>
      </a:accent3>
      <a:accent4>
        <a:srgbClr val="EAEAEA"/>
      </a:accent4>
      <a:accent5>
        <a:srgbClr val="F39800"/>
      </a:accent5>
      <a:accent6>
        <a:srgbClr val="B0C831"/>
      </a:accent6>
      <a:hlink>
        <a:srgbClr val="009999"/>
      </a:hlink>
      <a:folHlink>
        <a:srgbClr val="5FBBBA"/>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accent1">
                <a:shade val="67500"/>
                <a:satMod val="115000"/>
              </a:schemeClr>
            </a:gs>
            <a:gs pos="100000">
              <a:schemeClr val="accent1">
                <a:shade val="100000"/>
                <a:satMod val="115000"/>
              </a:schemeClr>
            </a:gs>
          </a:gsLst>
          <a:path path="rect">
            <a:fillToRect l="100000" t="100000"/>
          </a:path>
          <a:tileRect r="-100000" b="-100000"/>
        </a:gradFill>
        <a:ln>
          <a:noFill/>
        </a:ln>
      </a:spPr>
      <a:bodyPr anchor="ctr"/>
      <a:lstStyle>
        <a:defPPr algn="ctr">
          <a:defRPr dirty="0">
            <a:solidFill>
              <a:srgbClr val="99CACA"/>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custClrLst>
    <a:custClr name="IQ Grün">
      <a:srgbClr val="AFD0CA"/>
    </a:custClr>
    <a:custClr name="IQ Grün A">
      <a:srgbClr val="017C8E"/>
    </a:custClr>
    <a:custClr name="IQ Grün B">
      <a:srgbClr val="5FBBBA"/>
    </a:custClr>
    <a:custClr name="IQ Blau">
      <a:srgbClr val="1961AC"/>
    </a:custClr>
    <a:custClr name="IQ Grau">
      <a:srgbClr val="989CA2"/>
    </a:custClr>
    <a:custClr name="FS Gruen">
      <a:srgbClr val="B0C831"/>
    </a:custClr>
    <a:custClr name="FS Hellblau">
      <a:srgbClr val="004F9F"/>
    </a:custClr>
    <a:custClr name="FS FI">
      <a:srgbClr val="EE7203"/>
    </a:custClr>
  </a:custClrLst>
  <a:extLst>
    <a:ext uri="{05A4C25C-085E-4340-85A3-A5531E510DB2}">
      <thm15:themeFamily xmlns:thm15="http://schemas.microsoft.com/office/thememl/2012/main" name="2023_IQ_Vorlage2.pptx" id="{F415E169-0E4C-4530-BA6F-24A6818A2A68}" vid="{4D62140C-487D-4747-B6EA-9C90131B9921}"/>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F7E0537CDE825498E5DAFF4C8DCE195" ma:contentTypeVersion="11" ma:contentTypeDescription="Ein neues Dokument erstellen." ma:contentTypeScope="" ma:versionID="dd64ccc3295cf4dd4eb252b81e4f164a">
  <xsd:schema xmlns:xsd="http://www.w3.org/2001/XMLSchema" xmlns:xs="http://www.w3.org/2001/XMLSchema" xmlns:p="http://schemas.microsoft.com/office/2006/metadata/properties" xmlns:ns2="d51898fc-b952-4e0c-93a6-222eeb9c2b75" xmlns:ns3="d008bc3f-8b40-43f9-bbd7-eec572e9e78d" targetNamespace="http://schemas.microsoft.com/office/2006/metadata/properties" ma:root="true" ma:fieldsID="5f603ac81d477f16cb284d97d9e97496" ns2:_="" ns3:_="">
    <xsd:import namespace="d51898fc-b952-4e0c-93a6-222eeb9c2b75"/>
    <xsd:import namespace="d008bc3f-8b40-43f9-bbd7-eec572e9e78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898fc-b952-4e0c-93a6-222eeb9c2b75"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ffbcca10-8622-4b9b-a6ec-d7a1d60fe30b}" ma:internalName="TaxCatchAll" ma:showField="CatchAllData" ma:web="d51898fc-b952-4e0c-93a6-222eeb9c2b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08bc3f-8b40-43f9-bbd7-eec572e9e7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cd0bb55-c659-4f03-b780-55cc3a7e57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51898fc-b952-4e0c-93a6-222eeb9c2b75">SZMVWEKXN2RW-1131866416-148</_dlc_DocId>
    <_dlc_DocIdUrl xmlns="d51898fc-b952-4e0c-93a6-222eeb9c2b75">
      <Url>https://minorkontor.sharepoint.com/sites/rinwa-koordination/_layouts/15/DocIdRedir.aspx?ID=SZMVWEKXN2RW-1131866416-148</Url>
      <Description>SZMVWEKXN2RW-1131866416-148</Description>
    </_dlc_DocIdUrl>
    <lcf76f155ced4ddcb4097134ff3c332f xmlns="d008bc3f-8b40-43f9-bbd7-eec572e9e78d">
      <Terms xmlns="http://schemas.microsoft.com/office/infopath/2007/PartnerControls"/>
    </lcf76f155ced4ddcb4097134ff3c332f>
    <TaxCatchAll xmlns="d51898fc-b952-4e0c-93a6-222eeb9c2b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F1125D-F333-4844-9B20-46552E5F7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898fc-b952-4e0c-93a6-222eeb9c2b75"/>
    <ds:schemaRef ds:uri="d008bc3f-8b40-43f9-bbd7-eec572e9e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321A31-4C10-4B6D-A769-4A4AD907121D}">
  <ds:schemaRefs>
    <ds:schemaRef ds:uri="d008bc3f-8b40-43f9-bbd7-eec572e9e78d"/>
    <ds:schemaRef ds:uri="d51898fc-b952-4e0c-93a6-222eeb9c2b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9F5BDC-5849-49E4-8555-CCED840ED3EA}">
  <ds:schemaRefs>
    <ds:schemaRef ds:uri="http://schemas.microsoft.com/sharepoint/v3/contenttype/forms"/>
  </ds:schemaRefs>
</ds:datastoreItem>
</file>

<file path=customXml/itemProps4.xml><?xml version="1.0" encoding="utf-8"?>
<ds:datastoreItem xmlns:ds="http://schemas.openxmlformats.org/officeDocument/2006/customXml" ds:itemID="{C03902E3-2168-4AF6-BD37-CA58C11292A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IQ_PPP_Allgemein_202601</Template>
  <TotalTime>0</TotalTime>
  <Words>241</Words>
  <Application>Microsoft Office PowerPoint</Application>
  <PresentationFormat>A4-Papier (210 x 297 mm)</PresentationFormat>
  <Paragraphs>29</Paragraphs>
  <Slides>7</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7</vt:i4>
      </vt:variant>
    </vt:vector>
  </HeadingPairs>
  <TitlesOfParts>
    <vt:vector size="12" baseType="lpstr">
      <vt:lpstr>Arial</vt:lpstr>
      <vt:lpstr>Calibri</vt:lpstr>
      <vt:lpstr>Wingdings</vt:lpstr>
      <vt:lpstr>2020_IQ_Design</vt:lpstr>
      <vt:lpstr>1_2020_IQ_Design</vt:lpstr>
      <vt:lpstr>RINIA Berlin</vt:lpstr>
      <vt:lpstr>Koordination (Trägervorstellung) </vt:lpstr>
      <vt:lpstr>PowerPoint-Präsentation</vt:lpstr>
      <vt:lpstr>PowerPoint-Präsentation</vt:lpstr>
      <vt:lpstr>Teilvorhaben </vt:lpstr>
      <vt:lpstr>PowerPoint-Präsentation</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Vernetzungstreffen BBQA, 09.02.2026</dc:title>
  <dc:creator>Zirahuén Villamar</dc:creator>
  <cp:lastModifiedBy>Zhenia Karsch</cp:lastModifiedBy>
  <cp:revision>9</cp:revision>
  <cp:lastPrinted>2020-11-30T15:41:25Z</cp:lastPrinted>
  <dcterms:created xsi:type="dcterms:W3CDTF">2026-01-29T13:41:49Z</dcterms:created>
  <dcterms:modified xsi:type="dcterms:W3CDTF">2026-05-28T13:18:59Z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0x010100CF7E0537CDE825498E5DAFF4C8DCE195</vt:lpwstr>
  </property>
  <property fmtid="{D5CDD505-2E9C-101B-9397-08002B2CF9AE}" pid="3" name="MediaServiceImageTags">
    <vt:lpwstr/>
  </property>
  <property fmtid="{D5CDD505-2E9C-101B-9397-08002B2CF9AE}" pid="4" name="_dlc_DocIdItemGuid">
    <vt:lpwstr>eb8f90b9-ded7-4750-95f8-fc4c758730af</vt:lpwstr>
  </property>
</Properties>
</file>